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9"/>
  </p:notesMasterIdLst>
  <p:handoutMasterIdLst>
    <p:handoutMasterId r:id="rId10"/>
  </p:handoutMasterIdLst>
  <p:sldIdLst>
    <p:sldId id="258" r:id="rId3"/>
    <p:sldId id="263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FF66"/>
    <a:srgbClr val="CBFCAA"/>
    <a:srgbClr val="DEF6CE"/>
    <a:srgbClr val="F5AAAA"/>
    <a:srgbClr val="D6E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4248" autoAdjust="0"/>
  </p:normalViewPr>
  <p:slideViewPr>
    <p:cSldViewPr snapToGrid="0">
      <p:cViewPr varScale="1">
        <p:scale>
          <a:sx n="63" d="100"/>
          <a:sy n="63" d="100"/>
        </p:scale>
        <p:origin x="2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100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CN" sz="1200"/>
            </a:lvl1pPr>
          </a:lstStyle>
          <a:p>
            <a:fld id="{42233122-B2C9-48CB-9368-87155E695022}" type="datetimeFigureOut">
              <a:rPr lang="en-US" altLang="zh-CN"/>
              <a:t>1/30/2015</a:t>
            </a:fld>
            <a:endParaRPr 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CN" sz="1200"/>
            </a:lvl1pPr>
          </a:lstStyle>
          <a:p>
            <a:fld id="{8CDB7F26-FC7E-4F1F-A645-6BFCE8ADE26E}" type="slidenum">
              <a:rPr lang="zh-CN"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768636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CN" sz="1200"/>
            </a:lvl1pPr>
          </a:lstStyle>
          <a:p>
            <a:r>
              <a:rPr lang="zh-CN"/>
              <a:t>
            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CN" sz="1200"/>
            </a:lvl1pPr>
          </a:lstStyle>
          <a:p>
            <a:r>
              <a:rPr lang="zh-CN"/>
              <a:t>
            </a:t>
            </a:r>
            <a:fld id="{5D0E720E-49D3-48D0-8239-01767F62E5F1}" type="datetimeFigureOut">
              <a:t>2015/01/30, Friday</a:t>
            </a:fld>
            <a:r>
              <a:rPr lang="zh-CN"/>
              <a:t>
            </a:t>
            </a: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zh-CN"/>
              <a:t>
            </a:t>
            </a: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/>
              <a:t>
              单击此处编辑母版文本样式
          </a:t>
            </a:r>
          </a:p>
          <a:p>
            <a:pPr lvl="1"/>
            <a:r>
              <a:rPr lang="zh-CN"/>
              <a:t>
              第二级
          </a:t>
            </a:r>
          </a:p>
          <a:p>
            <a:pPr lvl="2"/>
            <a:r>
              <a:rPr lang="zh-CN"/>
              <a:t>
              第三级
          </a:t>
            </a:r>
          </a:p>
          <a:p>
            <a:pPr lvl="3"/>
            <a:r>
              <a:rPr lang="zh-CN"/>
              <a:t>
              第四级
          </a:t>
            </a:r>
          </a:p>
          <a:p>
            <a:pPr lvl="4"/>
            <a:r>
              <a:rPr lang="zh-CN"/>
              <a:t>
              第五级
            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CN" sz="1200"/>
            </a:lvl1pPr>
          </a:lstStyle>
          <a:p>
            <a:r>
              <a:rPr lang="zh-CN"/>
              <a:t>
            </a:t>
            </a:r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CN" sz="1200"/>
            </a:lvl1pPr>
          </a:lstStyle>
          <a:p>
            <a:r>
              <a:rPr lang="zh-CN"/>
              <a:t>
            </a:t>
            </a:r>
            <a:fld id="{0B0896AA-4C3F-4CBC-B317-4ED7E987123F}" type="slidenum">
              <a:t>‹#›</a:t>
            </a:fld>
            <a:r>
              <a:rPr lang="zh-CN"/>
              <a:t>
            </a:t>
            </a:r>
          </a:p>
        </p:txBody>
      </p:sp>
    </p:spTree>
    <p:extLst>
      <p:ext uri="{BB962C8B-B14F-4D97-AF65-F5344CB8AC3E}">
        <p14:creationId xmlns:p14="http://schemas.microsoft.com/office/powerpoint/2010/main" val="3948680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zh-CN" altLang="en-US" smtClean="0"/>
              <a:t>
            </a:t>
            </a:r>
            <a:fld id="{0B0896AA-4C3F-4CBC-B317-4ED7E987123F}" type="slidenum">
              <a:rPr smtClean="0"/>
              <a:t>3</a:t>
            </a:fld>
            <a:r>
              <a:rPr lang="zh-CN" smtClean="0"/>
              <a:t>
            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413223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zh-CN" altLang="en-US" smtClean="0"/>
              <a:t>
            </a:t>
            </a:r>
            <a:fld id="{0B0896AA-4C3F-4CBC-B317-4ED7E987123F}" type="slidenum">
              <a:rPr smtClean="0"/>
              <a:t>4</a:t>
            </a:fld>
            <a:r>
              <a:rPr lang="zh-CN" smtClean="0"/>
              <a:t>
            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400673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zh-CN" altLang="en-US" smtClean="0"/>
              <a:t>
            </a:t>
            </a:r>
            <a:fld id="{0B0896AA-4C3F-4CBC-B317-4ED7E987123F}" type="slidenum">
              <a:rPr smtClean="0"/>
              <a:t>5</a:t>
            </a:fld>
            <a:r>
              <a:rPr lang="zh-CN" smtClean="0"/>
              <a:t>
            </a:t>
            </a:r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964365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 latinLnBrk="0">
              <a:defRPr lang="zh-CN"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 latinLnBrk="0">
              <a:buNone/>
              <a:defRPr lang="zh-CN"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 latinLnBrk="0">
              <a:buNone/>
              <a:defRPr lang="zh-CN" sz="2800"/>
            </a:lvl2pPr>
            <a:lvl3pPr marL="914400" indent="0" algn="ctr" latinLnBrk="0">
              <a:buNone/>
              <a:defRPr lang="zh-CN" sz="2400"/>
            </a:lvl3pPr>
            <a:lvl4pPr marL="1371600" indent="0" algn="ctr" latinLnBrk="0">
              <a:buNone/>
              <a:defRPr lang="zh-CN" sz="2000"/>
            </a:lvl4pPr>
            <a:lvl5pPr marL="1828800" indent="0" algn="ctr" latinLnBrk="0">
              <a:buNone/>
              <a:defRPr lang="zh-CN" sz="2000"/>
            </a:lvl5pPr>
            <a:lvl6pPr marL="2286000" indent="0" algn="ctr" latinLnBrk="0">
              <a:buNone/>
              <a:defRPr lang="zh-CN" sz="2000"/>
            </a:lvl6pPr>
            <a:lvl7pPr marL="2743200" indent="0" algn="ctr" latinLnBrk="0">
              <a:buNone/>
              <a:defRPr lang="zh-CN" sz="2000"/>
            </a:lvl7pPr>
            <a:lvl8pPr marL="3200400" indent="0" algn="ctr" latinLnBrk="0">
              <a:buNone/>
              <a:defRPr lang="zh-CN" sz="2000"/>
            </a:lvl8pPr>
            <a:lvl9pPr marL="3657600" indent="0" algn="ctr" latinLnBrk="0">
              <a:buNone/>
              <a:defRPr lang="zh-CN" sz="2000"/>
            </a:lvl9pPr>
          </a:lstStyle>
          <a:p>
            <a:r>
              <a:rPr lang="zh-CN" altLang="en-US" smtClean="0"/>
              <a:t>单击此处编辑母版副标题样式</a:t>
            </a:r>
            <a:endParaRPr 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 latinLnBrk="0">
              <a:defRPr lang="zh-CN" sz="60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 latinLnBrk="0">
              <a:buNone/>
              <a:defRPr lang="zh-CN"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latinLnBrk="0">
              <a:buNone/>
              <a:defRPr lang="zh-CN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CN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CN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/>
          <a:lstStyle>
            <a:lvl1pPr latinLnBrk="0">
              <a:defRPr lang="zh-CN" sz="2400"/>
            </a:lvl1pPr>
            <a:lvl2pPr latinLnBrk="0">
              <a:defRPr lang="zh-CN" sz="2000"/>
            </a:lvl2pPr>
            <a:lvl3pPr latinLnBrk="0">
              <a:defRPr lang="zh-CN" sz="1800"/>
            </a:lvl3pPr>
            <a:lvl4pPr latinLnBrk="0">
              <a:defRPr lang="zh-CN" sz="1600"/>
            </a:lvl4pPr>
            <a:lvl5pPr latinLnBrk="0">
              <a:defRPr lang="zh-CN" sz="1600"/>
            </a:lvl5pPr>
            <a:lvl6pPr latinLnBrk="0">
              <a:defRPr lang="zh-CN" sz="1800"/>
            </a:lvl6pPr>
            <a:lvl7pPr latinLnBrk="0">
              <a:defRPr lang="zh-CN" sz="1800"/>
            </a:lvl7pPr>
            <a:lvl8pPr latinLnBrk="0">
              <a:defRPr lang="zh-CN" sz="1800"/>
            </a:lvl8pPr>
            <a:lvl9pPr latinLnBrk="0">
              <a:defRPr lang="zh-CN"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>
            <a:lvl1pPr latinLnBrk="0">
              <a:defRPr lang="zh-CN" sz="2400"/>
            </a:lvl1pPr>
            <a:lvl2pPr latinLnBrk="0">
              <a:defRPr lang="zh-CN" sz="2000"/>
            </a:lvl2pPr>
            <a:lvl3pPr latinLnBrk="0">
              <a:defRPr lang="zh-CN" sz="1800"/>
            </a:lvl3pPr>
            <a:lvl4pPr latinLnBrk="0">
              <a:defRPr lang="zh-CN" sz="1600"/>
            </a:lvl4pPr>
            <a:lvl5pPr latinLnBrk="0">
              <a:defRPr lang="zh-CN" sz="1600"/>
            </a:lvl5pPr>
            <a:lvl6pPr latinLnBrk="0">
              <a:defRPr lang="zh-CN" sz="1800"/>
            </a:lvl6pPr>
            <a:lvl7pPr latinLnBrk="0">
              <a:defRPr lang="zh-CN" sz="1800"/>
            </a:lvl7pPr>
            <a:lvl8pPr latinLnBrk="0">
              <a:defRPr lang="zh-CN" sz="1800"/>
            </a:lvl8pPr>
            <a:lvl9pPr latinLnBrk="0">
              <a:defRPr lang="zh-CN"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 latinLnBrk="0">
              <a:buNone/>
              <a:defRPr lang="zh-CN" sz="2400" b="1"/>
            </a:lvl1pPr>
            <a:lvl2pPr marL="457200" indent="0" latinLnBrk="0">
              <a:buNone/>
              <a:defRPr lang="zh-CN" sz="2000" b="1"/>
            </a:lvl2pPr>
            <a:lvl3pPr marL="914400" indent="0" latinLnBrk="0">
              <a:buNone/>
              <a:defRPr lang="zh-CN" sz="1800" b="1"/>
            </a:lvl3pPr>
            <a:lvl4pPr marL="1371600" indent="0" latinLnBrk="0">
              <a:buNone/>
              <a:defRPr lang="zh-CN" sz="1600" b="1"/>
            </a:lvl4pPr>
            <a:lvl5pPr marL="1828800" indent="0" latinLnBrk="0">
              <a:buNone/>
              <a:defRPr lang="zh-CN" sz="1600" b="1"/>
            </a:lvl5pPr>
            <a:lvl6pPr marL="2286000" indent="0" latinLnBrk="0">
              <a:buNone/>
              <a:defRPr lang="zh-CN" sz="1600" b="1"/>
            </a:lvl6pPr>
            <a:lvl7pPr marL="2743200" indent="0" latinLnBrk="0">
              <a:buNone/>
              <a:defRPr lang="zh-CN" sz="1600" b="1"/>
            </a:lvl7pPr>
            <a:lvl8pPr marL="3200400" indent="0" latinLnBrk="0">
              <a:buNone/>
              <a:defRPr lang="zh-CN" sz="1600" b="1"/>
            </a:lvl8pPr>
            <a:lvl9pPr marL="3657600" indent="0" latinLnBrk="0">
              <a:buNone/>
              <a:defRPr lang="zh-CN"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/>
          <a:lstStyle>
            <a:lvl1pPr latinLnBrk="0">
              <a:defRPr lang="zh-CN" sz="2400"/>
            </a:lvl1pPr>
            <a:lvl2pPr latinLnBrk="0">
              <a:defRPr lang="zh-CN" sz="2000"/>
            </a:lvl2pPr>
            <a:lvl3pPr latinLnBrk="0">
              <a:defRPr lang="zh-CN" sz="1800"/>
            </a:lvl3pPr>
            <a:lvl4pPr latinLnBrk="0">
              <a:defRPr lang="zh-CN" sz="1600"/>
            </a:lvl4pPr>
            <a:lvl5pPr latinLnBrk="0">
              <a:defRPr lang="zh-CN" sz="1600"/>
            </a:lvl5pPr>
            <a:lvl6pPr latinLnBrk="0">
              <a:defRPr lang="zh-CN" sz="1600"/>
            </a:lvl6pPr>
            <a:lvl7pPr latinLnBrk="0">
              <a:defRPr lang="zh-CN" sz="1600"/>
            </a:lvl7pPr>
            <a:lvl8pPr latinLnBrk="0">
              <a:defRPr lang="zh-CN" sz="1600"/>
            </a:lvl8pPr>
            <a:lvl9pPr latinLnBrk="0">
              <a:defRPr lang="zh-CN"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 latinLnBrk="0">
              <a:buNone/>
              <a:defRPr lang="zh-CN" sz="2400" b="1"/>
            </a:lvl1pPr>
            <a:lvl2pPr marL="457200" indent="0" latinLnBrk="0">
              <a:buNone/>
              <a:defRPr lang="zh-CN" sz="2000" b="1"/>
            </a:lvl2pPr>
            <a:lvl3pPr marL="914400" indent="0" latinLnBrk="0">
              <a:buNone/>
              <a:defRPr lang="zh-CN" sz="1800" b="1"/>
            </a:lvl3pPr>
            <a:lvl4pPr marL="1371600" indent="0" latinLnBrk="0">
              <a:buNone/>
              <a:defRPr lang="zh-CN" sz="1600" b="1"/>
            </a:lvl4pPr>
            <a:lvl5pPr marL="1828800" indent="0" latinLnBrk="0">
              <a:buNone/>
              <a:defRPr lang="zh-CN" sz="1600" b="1"/>
            </a:lvl5pPr>
            <a:lvl6pPr marL="2286000" indent="0" latinLnBrk="0">
              <a:buNone/>
              <a:defRPr lang="zh-CN" sz="1600" b="1"/>
            </a:lvl6pPr>
            <a:lvl7pPr marL="2743200" indent="0" latinLnBrk="0">
              <a:buNone/>
              <a:defRPr lang="zh-CN" sz="1600" b="1"/>
            </a:lvl7pPr>
            <a:lvl8pPr marL="3200400" indent="0" latinLnBrk="0">
              <a:buNone/>
              <a:defRPr lang="zh-CN" sz="1600" b="1"/>
            </a:lvl8pPr>
            <a:lvl9pPr marL="3657600" indent="0" latinLnBrk="0">
              <a:buNone/>
              <a:defRPr lang="zh-CN"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/>
          <a:lstStyle>
            <a:lvl1pPr latinLnBrk="0">
              <a:defRPr lang="zh-CN" sz="2400"/>
            </a:lvl1pPr>
            <a:lvl2pPr latinLnBrk="0">
              <a:defRPr lang="zh-CN" sz="2000"/>
            </a:lvl2pPr>
            <a:lvl3pPr latinLnBrk="0">
              <a:defRPr lang="zh-CN" sz="1800"/>
            </a:lvl3pPr>
            <a:lvl4pPr latinLnBrk="0">
              <a:defRPr lang="zh-CN" sz="1600"/>
            </a:lvl4pPr>
            <a:lvl5pPr latinLnBrk="0">
              <a:defRPr lang="zh-CN" sz="1600"/>
            </a:lvl5pPr>
            <a:lvl6pPr latinLnBrk="0">
              <a:defRPr lang="zh-CN" sz="1600"/>
            </a:lvl6pPr>
            <a:lvl7pPr latinLnBrk="0">
              <a:defRPr lang="zh-CN" sz="1600"/>
            </a:lvl7pPr>
            <a:lvl8pPr latinLnBrk="0">
              <a:defRPr lang="zh-CN" sz="1600"/>
            </a:lvl8pPr>
            <a:lvl9pPr latinLnBrk="0">
              <a:defRPr lang="zh-CN"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题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 latinLnBrk="0">
              <a:defRPr lang="zh-CN" sz="32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/>
          <a:lstStyle>
            <a:lvl1pPr latinLnBrk="0">
              <a:defRPr lang="zh-CN" sz="3200"/>
            </a:lvl1pPr>
            <a:lvl2pPr latinLnBrk="0">
              <a:defRPr lang="zh-CN" sz="2800"/>
            </a:lvl2pPr>
            <a:lvl3pPr latinLnBrk="0">
              <a:defRPr lang="zh-CN" sz="2400"/>
            </a:lvl3pPr>
            <a:lvl4pPr latinLnBrk="0">
              <a:defRPr lang="zh-CN" sz="2000"/>
            </a:lvl4pPr>
            <a:lvl5pPr latinLnBrk="0">
              <a:defRPr lang="zh-CN" sz="2000"/>
            </a:lvl5pPr>
            <a:lvl6pPr latinLnBrk="0">
              <a:defRPr lang="zh-CN" sz="2000"/>
            </a:lvl6pPr>
            <a:lvl7pPr latinLnBrk="0">
              <a:defRPr lang="zh-CN" sz="2000"/>
            </a:lvl7pPr>
            <a:lvl8pPr latinLnBrk="0">
              <a:defRPr lang="zh-CN" sz="2000"/>
            </a:lvl8pPr>
            <a:lvl9pPr latinLnBrk="0">
              <a:defRPr lang="zh-CN"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 latinLnBrk="0">
              <a:lnSpc>
                <a:spcPct val="100000"/>
              </a:lnSpc>
              <a:buNone/>
              <a:defRPr lang="zh-CN" sz="1400"/>
            </a:lvl1pPr>
            <a:lvl2pPr marL="457200" indent="0" latinLnBrk="0">
              <a:buNone/>
              <a:defRPr lang="zh-CN" sz="1200"/>
            </a:lvl2pPr>
            <a:lvl3pPr marL="914400" indent="0" latinLnBrk="0">
              <a:buNone/>
              <a:defRPr lang="zh-CN" sz="1000"/>
            </a:lvl3pPr>
            <a:lvl4pPr marL="1371600" indent="0" latinLnBrk="0">
              <a:buNone/>
              <a:defRPr lang="zh-CN" sz="900"/>
            </a:lvl4pPr>
            <a:lvl5pPr marL="1828800" indent="0" latinLnBrk="0">
              <a:buNone/>
              <a:defRPr lang="zh-CN" sz="900"/>
            </a:lvl5pPr>
            <a:lvl6pPr marL="2286000" indent="0" latinLnBrk="0">
              <a:buNone/>
              <a:defRPr lang="zh-CN" sz="900"/>
            </a:lvl6pPr>
            <a:lvl7pPr marL="2743200" indent="0" latinLnBrk="0">
              <a:buNone/>
              <a:defRPr lang="zh-CN" sz="900"/>
            </a:lvl7pPr>
            <a:lvl8pPr marL="3200400" indent="0" latinLnBrk="0">
              <a:buNone/>
              <a:defRPr lang="zh-CN" sz="900"/>
            </a:lvl8pPr>
            <a:lvl9pPr marL="3657600" indent="0" latinLnBrk="0">
              <a:buNone/>
              <a:defRPr lang="zh-CN"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题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 latinLnBrk="0">
              <a:defRPr lang="zh-CN" sz="32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/>
          <a:lstStyle>
            <a:lvl1pPr marL="0" indent="0" latinLnBrk="0">
              <a:buNone/>
              <a:defRPr lang="zh-CN" sz="3200"/>
            </a:lvl1pPr>
            <a:lvl2pPr marL="457200" indent="0" latinLnBrk="0">
              <a:buNone/>
              <a:defRPr lang="zh-CN" sz="2800"/>
            </a:lvl2pPr>
            <a:lvl3pPr marL="914400" indent="0" latinLnBrk="0">
              <a:buNone/>
              <a:defRPr lang="zh-CN" sz="2400"/>
            </a:lvl3pPr>
            <a:lvl4pPr marL="1371600" indent="0" latinLnBrk="0">
              <a:buNone/>
              <a:defRPr lang="zh-CN" sz="2000"/>
            </a:lvl4pPr>
            <a:lvl5pPr marL="1828800" indent="0" latinLnBrk="0">
              <a:buNone/>
              <a:defRPr lang="zh-CN" sz="2000"/>
            </a:lvl5pPr>
            <a:lvl6pPr marL="2286000" indent="0" latinLnBrk="0">
              <a:buNone/>
              <a:defRPr lang="zh-CN" sz="2000"/>
            </a:lvl6pPr>
            <a:lvl7pPr marL="2743200" indent="0" latinLnBrk="0">
              <a:buNone/>
              <a:defRPr lang="zh-CN" sz="2000"/>
            </a:lvl7pPr>
            <a:lvl8pPr marL="3200400" indent="0" latinLnBrk="0">
              <a:buNone/>
              <a:defRPr lang="zh-CN" sz="2000"/>
            </a:lvl8pPr>
            <a:lvl9pPr marL="3657600" indent="0" latinLnBrk="0">
              <a:buNone/>
              <a:defRPr lang="zh-CN" sz="2000"/>
            </a:lvl9pPr>
          </a:lstStyle>
          <a:p>
            <a:r>
              <a:rPr lang="zh-CN" altLang="en-US" smtClean="0"/>
              <a:t>单击图标添加图片</a:t>
            </a:r>
            <a:endParaRPr lang="zh-CN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 latinLnBrk="0">
              <a:lnSpc>
                <a:spcPct val="100000"/>
              </a:lnSpc>
              <a:buNone/>
              <a:defRPr lang="zh-CN" sz="1400"/>
            </a:lvl1pPr>
            <a:lvl2pPr marL="457200" indent="0" latinLnBrk="0">
              <a:buNone/>
              <a:defRPr lang="zh-CN" sz="1200"/>
            </a:lvl2pPr>
            <a:lvl3pPr marL="914400" indent="0" latinLnBrk="0">
              <a:buNone/>
              <a:defRPr lang="zh-CN" sz="1000"/>
            </a:lvl3pPr>
            <a:lvl4pPr marL="1371600" indent="0" latinLnBrk="0">
              <a:buNone/>
              <a:defRPr lang="zh-CN" sz="900"/>
            </a:lvl4pPr>
            <a:lvl5pPr marL="1828800" indent="0" latinLnBrk="0">
              <a:buNone/>
              <a:defRPr lang="zh-CN" sz="900"/>
            </a:lvl5pPr>
            <a:lvl6pPr marL="2286000" indent="0" latinLnBrk="0">
              <a:buNone/>
              <a:defRPr lang="zh-CN" sz="900"/>
            </a:lvl6pPr>
            <a:lvl7pPr marL="2743200" indent="0" latinLnBrk="0">
              <a:buNone/>
              <a:defRPr lang="zh-CN" sz="900"/>
            </a:lvl7pPr>
            <a:lvl8pPr marL="3200400" indent="0" latinLnBrk="0">
              <a:buNone/>
              <a:defRPr lang="zh-CN" sz="900"/>
            </a:lvl8pPr>
            <a:lvl9pPr marL="3657600" indent="0" latinLnBrk="0">
              <a:buNone/>
              <a:defRPr lang="zh-CN"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zh-CN" altLang="en-US" smtClean="0"/>
              <a:t>2015/01/30, Friday</a:t>
            </a:fld>
            <a:endParaRPr lang="zh-CN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smtClean="0"/>
              <a:t>‹#›</a:t>
            </a:fld>
            <a:endParaRPr lang="zh-CN"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dirty="0" smtClean="0"/>
              <a:t>单击</a:t>
            </a:r>
            <a:r>
              <a:rPr lang="zh-CN" dirty="0"/>
              <a:t>此处编辑母版标题</a:t>
            </a:r>
            <a:r>
              <a:rPr lang="zh-CN" dirty="0" smtClean="0"/>
              <a:t>样式</a:t>
            </a:r>
            <a:endParaRPr lang="zh-CN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第二级</a:t>
            </a:r>
            <a:endParaRPr lang="en-US" altLang="zh-CN" dirty="0" smtClean="0"/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CN" sz="11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fld id="{5586B75A-687E-405C-8A0B-8D00578BA2C3}" type="datetime1">
              <a:rPr lang="en-US" altLang="zh-CN" smtClean="0"/>
              <a:pPr/>
              <a:t>1/30/2015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CN" sz="110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CN" sz="1100">
                <a:solidFill>
                  <a:schemeClr val="tx1">
                    <a:tint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fld id="{4FAB73BC-B049-4115-A692-8D63A059BFB8}" type="slidenum">
              <a:rPr lang="en-US" altLang="zh-CN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sz="4400" kern="1200">
          <a:solidFill>
            <a:schemeClr val="tx1"/>
          </a:solidFill>
          <a:latin typeface="Microsoft YaHei" panose="020B0503020204020204" pitchFamily="34" charset="-122"/>
          <a:ea typeface="Microsoft YaHei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lang="zh-CN" sz="2800" kern="1200">
          <a:solidFill>
            <a:schemeClr val="tx1"/>
          </a:solidFill>
          <a:latin typeface="Microsoft YaHei" panose="020B0503020204020204" pitchFamily="34" charset="-122"/>
          <a:ea typeface="Microsoft YaHei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lang="zh-CN" sz="2400" kern="1200">
          <a:solidFill>
            <a:schemeClr val="tx1"/>
          </a:solidFill>
          <a:latin typeface="Microsoft YaHei" panose="020B0503020204020204" pitchFamily="34" charset="-122"/>
          <a:ea typeface="Microsoft YaHei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lang="zh-CN" sz="2000" kern="1200">
          <a:solidFill>
            <a:schemeClr val="tx1"/>
          </a:solidFill>
          <a:latin typeface="Microsoft YaHei" panose="020B0503020204020204" pitchFamily="34" charset="-122"/>
          <a:ea typeface="Microsoft YaHei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lang="zh-CN" sz="1800" kern="1200">
          <a:solidFill>
            <a:schemeClr val="tx1"/>
          </a:solidFill>
          <a:latin typeface="Microsoft YaHei" panose="020B0503020204020204" pitchFamily="34" charset="-122"/>
          <a:ea typeface="Microsoft YaHei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lang="zh-CN" sz="1800" kern="1200">
          <a:solidFill>
            <a:schemeClr val="tx1"/>
          </a:solidFill>
          <a:latin typeface="Microsoft YaHei" panose="020B0503020204020204" pitchFamily="34" charset="-122"/>
          <a:ea typeface="Microsoft YaHei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zh-CN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zh-CN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zh-CN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zh-CN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北区技术部新产品导入流程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818869" y="2686930"/>
            <a:ext cx="1833325" cy="1832993"/>
            <a:chOff x="7823606" y="1075027"/>
            <a:chExt cx="2117750" cy="2117367"/>
          </a:xfrm>
        </p:grpSpPr>
        <p:sp>
          <p:nvSpPr>
            <p:cNvPr id="4" name="椭圆 3"/>
            <p:cNvSpPr/>
            <p:nvPr/>
          </p:nvSpPr>
          <p:spPr>
            <a:xfrm>
              <a:off x="7823606" y="1075027"/>
              <a:ext cx="2117750" cy="2117367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椭圆 4"/>
            <p:cNvSpPr/>
            <p:nvPr/>
          </p:nvSpPr>
          <p:spPr>
            <a:xfrm>
              <a:off x="8133743" y="1385108"/>
              <a:ext cx="1497476" cy="14972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060" tIns="99060" rIns="99060" bIns="9906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600" kern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计划</a:t>
              </a:r>
              <a:endParaRPr lang="zh-CN" sz="2600" kern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空心弧 5"/>
          <p:cNvSpPr/>
          <p:nvPr/>
        </p:nvSpPr>
        <p:spPr>
          <a:xfrm rot="5400000">
            <a:off x="4811169" y="2955255"/>
            <a:ext cx="1435015" cy="1435236"/>
          </a:xfrm>
          <a:prstGeom prst="blockArc">
            <a:avLst>
              <a:gd name="adj1" fmla="val 13500000"/>
              <a:gd name="adj2" fmla="val 18900000"/>
              <a:gd name="adj3" fmla="val 496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86705"/>
              <a:satOff val="-3325"/>
              <a:lumOff val="-27450"/>
              <a:alphaOff val="0"/>
            </a:schemeClr>
          </a:fillRef>
          <a:effectRef idx="2">
            <a:schemeClr val="accent4">
              <a:hueOff val="-586705"/>
              <a:satOff val="-3325"/>
              <a:lumOff val="-2745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合 6"/>
          <p:cNvGrpSpPr/>
          <p:nvPr/>
        </p:nvGrpSpPr>
        <p:grpSpPr>
          <a:xfrm>
            <a:off x="6514780" y="2686930"/>
            <a:ext cx="1833325" cy="1832993"/>
            <a:chOff x="7823606" y="1075027"/>
            <a:chExt cx="2117750" cy="2117367"/>
          </a:xfrm>
        </p:grpSpPr>
        <p:sp>
          <p:nvSpPr>
            <p:cNvPr id="8" name="椭圆 7"/>
            <p:cNvSpPr/>
            <p:nvPr/>
          </p:nvSpPr>
          <p:spPr>
            <a:xfrm>
              <a:off x="7823606" y="1075027"/>
              <a:ext cx="2117750" cy="2117367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椭圆 4"/>
            <p:cNvSpPr/>
            <p:nvPr/>
          </p:nvSpPr>
          <p:spPr>
            <a:xfrm>
              <a:off x="8133743" y="1385108"/>
              <a:ext cx="1497476" cy="14972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060" tIns="99060" rIns="99060" bIns="9906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600" kern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开发</a:t>
              </a:r>
              <a:endParaRPr lang="zh-CN" sz="2600" kern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空心弧 9"/>
          <p:cNvSpPr/>
          <p:nvPr/>
        </p:nvSpPr>
        <p:spPr>
          <a:xfrm rot="5400000">
            <a:off x="7507080" y="2955255"/>
            <a:ext cx="1435016" cy="1435237"/>
          </a:xfrm>
          <a:prstGeom prst="blockArc">
            <a:avLst>
              <a:gd name="adj1" fmla="val 13500000"/>
              <a:gd name="adj2" fmla="val 18900000"/>
              <a:gd name="adj3" fmla="val 496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86705"/>
              <a:satOff val="-3325"/>
              <a:lumOff val="-27450"/>
              <a:alphaOff val="0"/>
            </a:schemeClr>
          </a:fillRef>
          <a:effectRef idx="2">
            <a:schemeClr val="accent4">
              <a:hueOff val="-586705"/>
              <a:satOff val="-3325"/>
              <a:lumOff val="-2745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1" name="组合 10"/>
          <p:cNvGrpSpPr/>
          <p:nvPr/>
        </p:nvGrpSpPr>
        <p:grpSpPr>
          <a:xfrm>
            <a:off x="9210691" y="2686930"/>
            <a:ext cx="1833325" cy="1832993"/>
            <a:chOff x="7823606" y="1075027"/>
            <a:chExt cx="2117750" cy="2117367"/>
          </a:xfrm>
        </p:grpSpPr>
        <p:sp>
          <p:nvSpPr>
            <p:cNvPr id="12" name="椭圆 11"/>
            <p:cNvSpPr/>
            <p:nvPr/>
          </p:nvSpPr>
          <p:spPr>
            <a:xfrm>
              <a:off x="7823606" y="1075027"/>
              <a:ext cx="2117750" cy="2117367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椭圆 4"/>
            <p:cNvSpPr/>
            <p:nvPr/>
          </p:nvSpPr>
          <p:spPr>
            <a:xfrm>
              <a:off x="8133743" y="1385108"/>
              <a:ext cx="1497476" cy="14972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060" tIns="99060" rIns="99060" bIns="9906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600" kern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交付</a:t>
              </a:r>
              <a:endParaRPr lang="zh-CN" sz="2600" kern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122958" y="2756376"/>
            <a:ext cx="1833325" cy="1832993"/>
            <a:chOff x="7823606" y="1075027"/>
            <a:chExt cx="2117750" cy="2117367"/>
          </a:xfrm>
        </p:grpSpPr>
        <p:sp>
          <p:nvSpPr>
            <p:cNvPr id="16" name="椭圆 15"/>
            <p:cNvSpPr/>
            <p:nvPr/>
          </p:nvSpPr>
          <p:spPr>
            <a:xfrm>
              <a:off x="7823606" y="1075027"/>
              <a:ext cx="2117750" cy="2117367"/>
            </a:xfrm>
            <a:prstGeom prst="ellipse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椭圆 4"/>
            <p:cNvSpPr/>
            <p:nvPr/>
          </p:nvSpPr>
          <p:spPr>
            <a:xfrm>
              <a:off x="8133743" y="1385108"/>
              <a:ext cx="1497476" cy="149720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060" tIns="99060" rIns="99060" bIns="99060" numCol="1" spcCol="1270" anchor="ctr" anchorCtr="0">
              <a:noAutofit/>
            </a:bodyPr>
            <a:lstStyle/>
            <a:p>
              <a:pPr lvl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2600" kern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概念</a:t>
              </a:r>
              <a:endParaRPr lang="zh-CN" sz="2600" kern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空心弧 17"/>
          <p:cNvSpPr/>
          <p:nvPr/>
        </p:nvSpPr>
        <p:spPr>
          <a:xfrm rot="5400000">
            <a:off x="2115258" y="2955255"/>
            <a:ext cx="1435015" cy="1435236"/>
          </a:xfrm>
          <a:prstGeom prst="blockArc">
            <a:avLst>
              <a:gd name="adj1" fmla="val 13500000"/>
              <a:gd name="adj2" fmla="val 18900000"/>
              <a:gd name="adj3" fmla="val 496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86705"/>
              <a:satOff val="-3325"/>
              <a:lumOff val="-27450"/>
              <a:alphaOff val="0"/>
            </a:schemeClr>
          </a:fillRef>
          <a:effectRef idx="2">
            <a:schemeClr val="accent4">
              <a:hueOff val="-586705"/>
              <a:satOff val="-3325"/>
              <a:lumOff val="-2745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46358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第一步：规划阶段</a:t>
            </a:r>
            <a:endParaRPr lang="zh-CN" altLang="en-US" dirty="0"/>
          </a:p>
        </p:txBody>
      </p:sp>
      <p:grpSp>
        <p:nvGrpSpPr>
          <p:cNvPr id="9" name="组合 8"/>
          <p:cNvGrpSpPr/>
          <p:nvPr/>
        </p:nvGrpSpPr>
        <p:grpSpPr>
          <a:xfrm>
            <a:off x="5247224" y="3381216"/>
            <a:ext cx="1833325" cy="1832993"/>
            <a:chOff x="5186264" y="2817336"/>
            <a:chExt cx="1833325" cy="1832993"/>
          </a:xfrm>
        </p:grpSpPr>
        <p:sp>
          <p:nvSpPr>
            <p:cNvPr id="4" name="椭圆 3"/>
            <p:cNvSpPr/>
            <p:nvPr/>
          </p:nvSpPr>
          <p:spPr>
            <a:xfrm>
              <a:off x="5186264" y="2817336"/>
              <a:ext cx="1833325" cy="1832993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sp>
        <p:sp>
          <p:nvSpPr>
            <p:cNvPr id="7" name="文本框 6"/>
            <p:cNvSpPr txBox="1"/>
            <p:nvPr/>
          </p:nvSpPr>
          <p:spPr>
            <a:xfrm>
              <a:off x="5471984" y="3472222"/>
              <a:ext cx="1261884" cy="523220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规划组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对角圆角矩形 9"/>
          <p:cNvSpPr/>
          <p:nvPr/>
        </p:nvSpPr>
        <p:spPr>
          <a:xfrm>
            <a:off x="5264726" y="2121294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技术部负责人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7870002" y="2896509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技术总监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对角圆角矩形 11"/>
          <p:cNvSpPr/>
          <p:nvPr/>
        </p:nvSpPr>
        <p:spPr>
          <a:xfrm>
            <a:off x="8728448" y="4046252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产品总监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对角圆角矩形 12"/>
          <p:cNvSpPr/>
          <p:nvPr/>
        </p:nvSpPr>
        <p:spPr>
          <a:xfrm>
            <a:off x="7870001" y="5278549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交付总监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对角圆角矩形 13"/>
          <p:cNvSpPr/>
          <p:nvPr/>
        </p:nvSpPr>
        <p:spPr>
          <a:xfrm>
            <a:off x="2532235" y="2897418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运营经理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对角圆角矩形 14"/>
          <p:cNvSpPr/>
          <p:nvPr/>
        </p:nvSpPr>
        <p:spPr>
          <a:xfrm>
            <a:off x="2532235" y="5278549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产品经理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对角圆角矩形 15"/>
          <p:cNvSpPr/>
          <p:nvPr/>
        </p:nvSpPr>
        <p:spPr>
          <a:xfrm>
            <a:off x="5264726" y="5971211"/>
            <a:ext cx="1798320" cy="50292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需求经理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云形标注 17"/>
          <p:cNvSpPr/>
          <p:nvPr/>
        </p:nvSpPr>
        <p:spPr>
          <a:xfrm>
            <a:off x="7080549" y="1326206"/>
            <a:ext cx="873907" cy="522794"/>
          </a:xfrm>
          <a:prstGeom prst="cloudCallout">
            <a:avLst>
              <a:gd name="adj1" fmla="val -78382"/>
              <a:gd name="adj2" fmla="val 10331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云形标注 18"/>
          <p:cNvSpPr/>
          <p:nvPr/>
        </p:nvSpPr>
        <p:spPr>
          <a:xfrm>
            <a:off x="1425121" y="2066051"/>
            <a:ext cx="873907" cy="522794"/>
          </a:xfrm>
          <a:prstGeom prst="cloudCallout">
            <a:avLst>
              <a:gd name="adj1" fmla="val 76825"/>
              <a:gd name="adj2" fmla="val 11205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云形标注 19"/>
          <p:cNvSpPr/>
          <p:nvPr/>
        </p:nvSpPr>
        <p:spPr>
          <a:xfrm>
            <a:off x="9469872" y="1867898"/>
            <a:ext cx="873907" cy="522794"/>
          </a:xfrm>
          <a:prstGeom prst="cloudCallout">
            <a:avLst>
              <a:gd name="adj1" fmla="val -34785"/>
              <a:gd name="adj2" fmla="val 13537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云形标注 20"/>
          <p:cNvSpPr/>
          <p:nvPr/>
        </p:nvSpPr>
        <p:spPr>
          <a:xfrm>
            <a:off x="10815173" y="3257414"/>
            <a:ext cx="873907" cy="522794"/>
          </a:xfrm>
          <a:prstGeom prst="cloudCallout">
            <a:avLst>
              <a:gd name="adj1" fmla="val -78382"/>
              <a:gd name="adj2" fmla="val 10331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云形标注 21"/>
          <p:cNvSpPr/>
          <p:nvPr/>
        </p:nvSpPr>
        <p:spPr>
          <a:xfrm>
            <a:off x="10089814" y="5849221"/>
            <a:ext cx="873907" cy="522794"/>
          </a:xfrm>
          <a:prstGeom prst="cloudCallout">
            <a:avLst>
              <a:gd name="adj1" fmla="val -94077"/>
              <a:gd name="adj2" fmla="val -6868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云形标注 22"/>
          <p:cNvSpPr/>
          <p:nvPr/>
        </p:nvSpPr>
        <p:spPr>
          <a:xfrm>
            <a:off x="3771009" y="6110618"/>
            <a:ext cx="873907" cy="522794"/>
          </a:xfrm>
          <a:prstGeom prst="cloudCallout">
            <a:avLst>
              <a:gd name="adj1" fmla="val 120422"/>
              <a:gd name="adj2" fmla="val -132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云形标注 23"/>
          <p:cNvSpPr/>
          <p:nvPr/>
        </p:nvSpPr>
        <p:spPr>
          <a:xfrm>
            <a:off x="1013716" y="5781469"/>
            <a:ext cx="873907" cy="522794"/>
          </a:xfrm>
          <a:prstGeom prst="cloudCallout">
            <a:avLst>
              <a:gd name="adj1" fmla="val 118678"/>
              <a:gd name="adj2" fmla="val -6868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想法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998722" y="3970036"/>
            <a:ext cx="2070428" cy="65535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需求评估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燕尾形箭头 46"/>
          <p:cNvSpPr/>
          <p:nvPr/>
        </p:nvSpPr>
        <p:spPr>
          <a:xfrm rot="10800000">
            <a:off x="4356554" y="4010698"/>
            <a:ext cx="576725" cy="579136"/>
          </a:xfrm>
          <a:prstGeom prst="notched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9" name="肘形连接符 48"/>
          <p:cNvCxnSpPr>
            <a:stCxn id="14" idx="0"/>
            <a:endCxn id="4" idx="1"/>
          </p:cNvCxnSpPr>
          <p:nvPr/>
        </p:nvCxnSpPr>
        <p:spPr>
          <a:xfrm>
            <a:off x="4330555" y="3148878"/>
            <a:ext cx="1185153" cy="50077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>
            <a:stCxn id="10" idx="1"/>
            <a:endCxn id="4" idx="0"/>
          </p:cNvCxnSpPr>
          <p:nvPr/>
        </p:nvCxnSpPr>
        <p:spPr>
          <a:xfrm>
            <a:off x="6163886" y="2624214"/>
            <a:ext cx="1" cy="757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>
            <a:stCxn id="16" idx="3"/>
            <a:endCxn id="4" idx="4"/>
          </p:cNvCxnSpPr>
          <p:nvPr/>
        </p:nvCxnSpPr>
        <p:spPr>
          <a:xfrm flipV="1">
            <a:off x="6163886" y="5214209"/>
            <a:ext cx="1" cy="757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肘形连接符 56"/>
          <p:cNvCxnSpPr>
            <a:stCxn id="15" idx="0"/>
            <a:endCxn id="4" idx="3"/>
          </p:cNvCxnSpPr>
          <p:nvPr/>
        </p:nvCxnSpPr>
        <p:spPr>
          <a:xfrm flipV="1">
            <a:off x="4330555" y="4945773"/>
            <a:ext cx="1185153" cy="58423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肘形连接符 58"/>
          <p:cNvCxnSpPr>
            <a:stCxn id="11" idx="2"/>
            <a:endCxn id="4" idx="7"/>
          </p:cNvCxnSpPr>
          <p:nvPr/>
        </p:nvCxnSpPr>
        <p:spPr>
          <a:xfrm rot="10800000" flipV="1">
            <a:off x="6812066" y="3147968"/>
            <a:ext cx="1057937" cy="50168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肘形连接符 60"/>
          <p:cNvCxnSpPr>
            <a:stCxn id="13" idx="2"/>
            <a:endCxn id="4" idx="5"/>
          </p:cNvCxnSpPr>
          <p:nvPr/>
        </p:nvCxnSpPr>
        <p:spPr>
          <a:xfrm rot="10800000">
            <a:off x="6812065" y="4945773"/>
            <a:ext cx="1057936" cy="584236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箭头连接符 62"/>
          <p:cNvCxnSpPr>
            <a:stCxn id="12" idx="2"/>
            <a:endCxn id="4" idx="6"/>
          </p:cNvCxnSpPr>
          <p:nvPr/>
        </p:nvCxnSpPr>
        <p:spPr>
          <a:xfrm flipH="1">
            <a:off x="7080549" y="4297712"/>
            <a:ext cx="164789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0972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第二步</a:t>
            </a:r>
            <a:r>
              <a:rPr lang="zh-CN" altLang="en-US" dirty="0" smtClean="0"/>
              <a:t>：概念阶段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89318" y="1916405"/>
            <a:ext cx="2208627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规划组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93366" y="1935906"/>
            <a:ext cx="1519311" cy="4220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依据规划组的需求产出项目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概念</a:t>
            </a:r>
          </a:p>
        </p:txBody>
      </p:sp>
      <p:cxnSp>
        <p:nvCxnSpPr>
          <p:cNvPr id="6" name="直接连接符 5"/>
          <p:cNvCxnSpPr>
            <a:stCxn id="3" idx="3"/>
            <a:endCxn id="4" idx="1"/>
          </p:cNvCxnSpPr>
          <p:nvPr/>
        </p:nvCxnSpPr>
        <p:spPr>
          <a:xfrm flipV="1">
            <a:off x="2897945" y="2146922"/>
            <a:ext cx="295421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89317" y="2833040"/>
            <a:ext cx="2208627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概念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开工会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箭头连接符 9"/>
          <p:cNvCxnSpPr>
            <a:stCxn id="3" idx="2"/>
            <a:endCxn id="8" idx="0"/>
          </p:cNvCxnSpPr>
          <p:nvPr/>
        </p:nvCxnSpPr>
        <p:spPr>
          <a:xfrm flipH="1">
            <a:off x="1793631" y="2377440"/>
            <a:ext cx="1" cy="455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肘形连接符 36"/>
          <p:cNvCxnSpPr>
            <a:stCxn id="8" idx="2"/>
            <a:endCxn id="11" idx="1"/>
          </p:cNvCxnSpPr>
          <p:nvPr/>
        </p:nvCxnSpPr>
        <p:spPr>
          <a:xfrm rot="16200000" flipH="1">
            <a:off x="1985944" y="3101762"/>
            <a:ext cx="1303496" cy="1688122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组合 57"/>
          <p:cNvGrpSpPr/>
          <p:nvPr/>
        </p:nvGrpSpPr>
        <p:grpSpPr>
          <a:xfrm>
            <a:off x="3481753" y="2775321"/>
            <a:ext cx="3411416" cy="3644499"/>
            <a:chOff x="3481753" y="2775321"/>
            <a:chExt cx="3411416" cy="3644499"/>
          </a:xfrm>
        </p:grpSpPr>
        <p:sp>
          <p:nvSpPr>
            <p:cNvPr id="15" name="矩形 14"/>
            <p:cNvSpPr/>
            <p:nvPr/>
          </p:nvSpPr>
          <p:spPr>
            <a:xfrm>
              <a:off x="3481753" y="5124208"/>
              <a:ext cx="2820572" cy="129561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3481753" y="2775322"/>
              <a:ext cx="2820572" cy="3644498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481753" y="2775321"/>
              <a:ext cx="2820572" cy="2346599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4135901" y="2775322"/>
              <a:ext cx="2166423" cy="745589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4135901" y="3520911"/>
              <a:ext cx="2166423" cy="811939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4135901" y="4332850"/>
              <a:ext cx="2166423" cy="791358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5781822" y="2775322"/>
              <a:ext cx="520502" cy="749158"/>
            </a:xfrm>
            <a:prstGeom prst="rect">
              <a:avLst/>
            </a:prstGeom>
            <a:solidFill>
              <a:schemeClr val="bg1">
                <a:lumMod val="75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5781822" y="3517343"/>
              <a:ext cx="520502" cy="811937"/>
            </a:xfrm>
            <a:prstGeom prst="rect">
              <a:avLst/>
            </a:prstGeom>
            <a:solidFill>
              <a:schemeClr val="bg1">
                <a:lumMod val="75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781822" y="4329281"/>
              <a:ext cx="520502" cy="789070"/>
            </a:xfrm>
            <a:prstGeom prst="rect">
              <a:avLst/>
            </a:prstGeom>
            <a:solidFill>
              <a:schemeClr val="bg1">
                <a:lumMod val="75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81822" y="5118352"/>
              <a:ext cx="520502" cy="1301468"/>
            </a:xfrm>
            <a:prstGeom prst="rect">
              <a:avLst/>
            </a:prstGeom>
            <a:solidFill>
              <a:srgbClr val="DEF6CE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552092" y="3276983"/>
              <a:ext cx="41549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市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场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需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604681" y="5619469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技术需求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404864" y="2963451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04864" y="377296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交付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404864" y="452097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运营需求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834324" y="5406768"/>
              <a:ext cx="41549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302324" y="2775321"/>
              <a:ext cx="590845" cy="364449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389997" y="3997405"/>
              <a:ext cx="41549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需</a:t>
              </a:r>
              <a:endPara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求</a:t>
              </a:r>
              <a:endPara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  <a:endPara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7877908" y="1916405"/>
            <a:ext cx="3305907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形成初步产品概念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77907" y="2775321"/>
            <a:ext cx="3305907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概念实施可行性分析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877907" y="3646192"/>
            <a:ext cx="3305907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概念可行性评审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890298" y="4712679"/>
            <a:ext cx="944213" cy="17071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否决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228406" y="4712679"/>
            <a:ext cx="1955408" cy="60128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立项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9228406" y="5818530"/>
            <a:ext cx="1955408" cy="60128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项目预备会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肘形连接符 46"/>
          <p:cNvCxnSpPr>
            <a:stCxn id="38" idx="3"/>
            <a:endCxn id="40" idx="0"/>
          </p:cNvCxnSpPr>
          <p:nvPr/>
        </p:nvCxnSpPr>
        <p:spPr>
          <a:xfrm flipV="1">
            <a:off x="6893169" y="1916405"/>
            <a:ext cx="2637693" cy="2681166"/>
          </a:xfrm>
          <a:prstGeom prst="bentConnector4">
            <a:avLst>
              <a:gd name="adj1" fmla="val 18667"/>
              <a:gd name="adj2" fmla="val 108526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>
            <a:stCxn id="40" idx="2"/>
            <a:endCxn id="41" idx="0"/>
          </p:cNvCxnSpPr>
          <p:nvPr/>
        </p:nvCxnSpPr>
        <p:spPr>
          <a:xfrm flipH="1">
            <a:off x="9530861" y="2377440"/>
            <a:ext cx="1" cy="39788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箭头连接符 50"/>
          <p:cNvCxnSpPr>
            <a:stCxn id="41" idx="2"/>
            <a:endCxn id="42" idx="0"/>
          </p:cNvCxnSpPr>
          <p:nvPr/>
        </p:nvCxnSpPr>
        <p:spPr>
          <a:xfrm>
            <a:off x="9530861" y="3236356"/>
            <a:ext cx="0" cy="4098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肘形连接符 52"/>
          <p:cNvCxnSpPr>
            <a:stCxn id="42" idx="2"/>
            <a:endCxn id="43" idx="0"/>
          </p:cNvCxnSpPr>
          <p:nvPr/>
        </p:nvCxnSpPr>
        <p:spPr>
          <a:xfrm rot="5400000">
            <a:off x="8643907" y="3825725"/>
            <a:ext cx="605452" cy="1168456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肘形连接符 54"/>
          <p:cNvCxnSpPr>
            <a:stCxn id="42" idx="2"/>
            <a:endCxn id="44" idx="0"/>
          </p:cNvCxnSpPr>
          <p:nvPr/>
        </p:nvCxnSpPr>
        <p:spPr>
          <a:xfrm rot="16200000" flipH="1">
            <a:off x="9565759" y="4072328"/>
            <a:ext cx="605452" cy="675249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箭头连接符 56"/>
          <p:cNvCxnSpPr>
            <a:stCxn id="44" idx="2"/>
            <a:endCxn id="45" idx="0"/>
          </p:cNvCxnSpPr>
          <p:nvPr/>
        </p:nvCxnSpPr>
        <p:spPr>
          <a:xfrm>
            <a:off x="10206110" y="5313968"/>
            <a:ext cx="0" cy="50456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320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第三步</a:t>
            </a:r>
            <a:r>
              <a:rPr lang="zh-CN" altLang="en-US" dirty="0"/>
              <a:t>：设计阶段</a:t>
            </a:r>
            <a:endParaRPr lang="zh-CN" altLang="en-US" dirty="0"/>
          </a:p>
        </p:txBody>
      </p:sp>
      <p:sp>
        <p:nvSpPr>
          <p:cNvPr id="38" name="矩形 37"/>
          <p:cNvSpPr/>
          <p:nvPr/>
        </p:nvSpPr>
        <p:spPr>
          <a:xfrm>
            <a:off x="549704" y="2002778"/>
            <a:ext cx="590845" cy="3988412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项目预备会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890824" y="1766303"/>
            <a:ext cx="1522936" cy="9459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产品立项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可行性分析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890824" y="2938123"/>
            <a:ext cx="1522936" cy="9459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技术立项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可行性分析</a:t>
            </a:r>
          </a:p>
        </p:txBody>
      </p:sp>
      <p:sp>
        <p:nvSpPr>
          <p:cNvPr id="50" name="矩形 49"/>
          <p:cNvSpPr/>
          <p:nvPr/>
        </p:nvSpPr>
        <p:spPr>
          <a:xfrm>
            <a:off x="1890824" y="4109943"/>
            <a:ext cx="1522936" cy="9459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交付立项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可行性分析</a:t>
            </a:r>
          </a:p>
        </p:txBody>
      </p:sp>
      <p:sp>
        <p:nvSpPr>
          <p:cNvPr id="52" name="矩形 51"/>
          <p:cNvSpPr/>
          <p:nvPr/>
        </p:nvSpPr>
        <p:spPr>
          <a:xfrm>
            <a:off x="1890824" y="5281763"/>
            <a:ext cx="1522936" cy="9459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运营立项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可行性分析</a:t>
            </a:r>
          </a:p>
        </p:txBody>
      </p:sp>
      <p:sp>
        <p:nvSpPr>
          <p:cNvPr id="54" name="矩形 53"/>
          <p:cNvSpPr/>
          <p:nvPr/>
        </p:nvSpPr>
        <p:spPr>
          <a:xfrm>
            <a:off x="3981154" y="2002778"/>
            <a:ext cx="1779565" cy="472953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制定项目计划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981154" y="3179472"/>
            <a:ext cx="1779565" cy="472953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制定项目计划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981154" y="4346418"/>
            <a:ext cx="1779565" cy="472953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制定项目计划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981154" y="5518238"/>
            <a:ext cx="1779565" cy="472953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制定项目计划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328115" y="2002778"/>
            <a:ext cx="819446" cy="472953"/>
          </a:xfrm>
          <a:prstGeom prst="rect">
            <a:avLst/>
          </a:prstGeom>
          <a:gradFill>
            <a:gsLst>
              <a:gs pos="0">
                <a:srgbClr val="CBFCAA"/>
              </a:gs>
              <a:gs pos="50000">
                <a:srgbClr val="DEF6CE"/>
              </a:gs>
              <a:gs pos="97000">
                <a:srgbClr val="CBFCAA"/>
              </a:gs>
              <a:gs pos="100000">
                <a:srgbClr val="CBFCAA"/>
              </a:gs>
            </a:gsLst>
          </a:gra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328115" y="3174598"/>
            <a:ext cx="819446" cy="472953"/>
          </a:xfrm>
          <a:prstGeom prst="rect">
            <a:avLst/>
          </a:prstGeom>
          <a:gradFill>
            <a:gsLst>
              <a:gs pos="0">
                <a:srgbClr val="CBFCAA"/>
              </a:gs>
              <a:gs pos="50000">
                <a:srgbClr val="DEF6CE"/>
              </a:gs>
              <a:gs pos="97000">
                <a:srgbClr val="CBFCAA"/>
              </a:gs>
              <a:gs pos="100000">
                <a:srgbClr val="CBFCAA"/>
              </a:gs>
            </a:gsLst>
          </a:gra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328115" y="4346681"/>
            <a:ext cx="819446" cy="472953"/>
          </a:xfrm>
          <a:prstGeom prst="rect">
            <a:avLst/>
          </a:prstGeom>
          <a:gradFill>
            <a:gsLst>
              <a:gs pos="0">
                <a:srgbClr val="CBFCAA"/>
              </a:gs>
              <a:gs pos="50000">
                <a:srgbClr val="DEF6CE"/>
              </a:gs>
              <a:gs pos="97000">
                <a:srgbClr val="CBFCAA"/>
              </a:gs>
              <a:gs pos="100000">
                <a:srgbClr val="CBFCAA"/>
              </a:gs>
            </a:gsLst>
          </a:gra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328115" y="5518237"/>
            <a:ext cx="819446" cy="472953"/>
          </a:xfrm>
          <a:prstGeom prst="rect">
            <a:avLst/>
          </a:prstGeom>
          <a:gradFill>
            <a:gsLst>
              <a:gs pos="0">
                <a:srgbClr val="CBFCAA"/>
              </a:gs>
              <a:gs pos="50000">
                <a:srgbClr val="DEF6CE"/>
              </a:gs>
              <a:gs pos="97000">
                <a:srgbClr val="CBFCAA"/>
              </a:gs>
              <a:gs pos="100000">
                <a:srgbClr val="CBFCAA"/>
              </a:gs>
            </a:gsLst>
          </a:gra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7941104" y="2002778"/>
            <a:ext cx="590845" cy="3988412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项目总计划评审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9147514" y="2002778"/>
            <a:ext cx="2343446" cy="47295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产出物：产品规格说明书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9147514" y="3174598"/>
            <a:ext cx="2343446" cy="47295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产出物：技术解决方案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9147513" y="4346417"/>
            <a:ext cx="2343447" cy="47295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产出物：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产品实施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9147512" y="5518237"/>
            <a:ext cx="2343448" cy="47295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产出物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：产品验收方案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肘形连接符 12"/>
          <p:cNvCxnSpPr>
            <a:stCxn id="38" idx="3"/>
            <a:endCxn id="46" idx="1"/>
          </p:cNvCxnSpPr>
          <p:nvPr/>
        </p:nvCxnSpPr>
        <p:spPr>
          <a:xfrm flipV="1">
            <a:off x="1140549" y="2239256"/>
            <a:ext cx="750275" cy="1757728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肘形连接符 16"/>
          <p:cNvCxnSpPr>
            <a:stCxn id="38" idx="3"/>
            <a:endCxn id="48" idx="1"/>
          </p:cNvCxnSpPr>
          <p:nvPr/>
        </p:nvCxnSpPr>
        <p:spPr>
          <a:xfrm flipV="1">
            <a:off x="1140549" y="3411076"/>
            <a:ext cx="750275" cy="585908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8" idx="3"/>
            <a:endCxn id="50" idx="1"/>
          </p:cNvCxnSpPr>
          <p:nvPr/>
        </p:nvCxnSpPr>
        <p:spPr>
          <a:xfrm>
            <a:off x="1140549" y="3996984"/>
            <a:ext cx="750275" cy="585912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肘形连接符 68"/>
          <p:cNvCxnSpPr>
            <a:stCxn id="38" idx="3"/>
            <a:endCxn id="52" idx="1"/>
          </p:cNvCxnSpPr>
          <p:nvPr/>
        </p:nvCxnSpPr>
        <p:spPr>
          <a:xfrm>
            <a:off x="1140549" y="3996984"/>
            <a:ext cx="750275" cy="1757732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箭头连接符 70"/>
          <p:cNvCxnSpPr>
            <a:stCxn id="46" idx="3"/>
            <a:endCxn id="54" idx="1"/>
          </p:cNvCxnSpPr>
          <p:nvPr/>
        </p:nvCxnSpPr>
        <p:spPr>
          <a:xfrm flipV="1">
            <a:off x="3413760" y="2239255"/>
            <a:ext cx="567394" cy="1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48" idx="3"/>
            <a:endCxn id="56" idx="1"/>
          </p:cNvCxnSpPr>
          <p:nvPr/>
        </p:nvCxnSpPr>
        <p:spPr>
          <a:xfrm>
            <a:off x="3413760" y="3411076"/>
            <a:ext cx="567394" cy="4873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箭头连接符 74"/>
          <p:cNvCxnSpPr>
            <a:stCxn id="50" idx="3"/>
            <a:endCxn id="58" idx="1"/>
          </p:cNvCxnSpPr>
          <p:nvPr/>
        </p:nvCxnSpPr>
        <p:spPr>
          <a:xfrm flipV="1">
            <a:off x="3413760" y="4582895"/>
            <a:ext cx="567394" cy="1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箭头连接符 76"/>
          <p:cNvCxnSpPr>
            <a:stCxn id="52" idx="3"/>
            <a:endCxn id="59" idx="1"/>
          </p:cNvCxnSpPr>
          <p:nvPr/>
        </p:nvCxnSpPr>
        <p:spPr>
          <a:xfrm flipV="1">
            <a:off x="3413760" y="5754715"/>
            <a:ext cx="567394" cy="1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箭头连接符 78"/>
          <p:cNvCxnSpPr>
            <a:stCxn id="54" idx="3"/>
            <a:endCxn id="60" idx="1"/>
          </p:cNvCxnSpPr>
          <p:nvPr/>
        </p:nvCxnSpPr>
        <p:spPr>
          <a:xfrm>
            <a:off x="5760719" y="2239255"/>
            <a:ext cx="567396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箭头连接符 80"/>
          <p:cNvCxnSpPr>
            <a:stCxn id="56" idx="3"/>
            <a:endCxn id="61" idx="1"/>
          </p:cNvCxnSpPr>
          <p:nvPr/>
        </p:nvCxnSpPr>
        <p:spPr>
          <a:xfrm flipV="1">
            <a:off x="5760719" y="3411075"/>
            <a:ext cx="567396" cy="4874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箭头连接符 82"/>
          <p:cNvCxnSpPr>
            <a:stCxn id="58" idx="3"/>
            <a:endCxn id="62" idx="1"/>
          </p:cNvCxnSpPr>
          <p:nvPr/>
        </p:nvCxnSpPr>
        <p:spPr>
          <a:xfrm>
            <a:off x="5760719" y="4582895"/>
            <a:ext cx="567396" cy="263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箭头连接符 84"/>
          <p:cNvCxnSpPr>
            <a:stCxn id="59" idx="3"/>
            <a:endCxn id="63" idx="1"/>
          </p:cNvCxnSpPr>
          <p:nvPr/>
        </p:nvCxnSpPr>
        <p:spPr>
          <a:xfrm flipV="1">
            <a:off x="5760719" y="5754714"/>
            <a:ext cx="567396" cy="1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箭头连接符 86"/>
          <p:cNvCxnSpPr>
            <a:stCxn id="60" idx="3"/>
          </p:cNvCxnSpPr>
          <p:nvPr/>
        </p:nvCxnSpPr>
        <p:spPr>
          <a:xfrm>
            <a:off x="7147561" y="2239255"/>
            <a:ext cx="793543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箭头连接符 88"/>
          <p:cNvCxnSpPr>
            <a:stCxn id="61" idx="3"/>
          </p:cNvCxnSpPr>
          <p:nvPr/>
        </p:nvCxnSpPr>
        <p:spPr>
          <a:xfrm>
            <a:off x="7147561" y="3411075"/>
            <a:ext cx="793543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箭头连接符 90"/>
          <p:cNvCxnSpPr>
            <a:stCxn id="62" idx="3"/>
          </p:cNvCxnSpPr>
          <p:nvPr/>
        </p:nvCxnSpPr>
        <p:spPr>
          <a:xfrm flipV="1">
            <a:off x="7147561" y="4582895"/>
            <a:ext cx="793543" cy="263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箭头连接符 92"/>
          <p:cNvCxnSpPr>
            <a:stCxn id="63" idx="3"/>
          </p:cNvCxnSpPr>
          <p:nvPr/>
        </p:nvCxnSpPr>
        <p:spPr>
          <a:xfrm>
            <a:off x="7147561" y="5754714"/>
            <a:ext cx="793543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箭头连接符 94"/>
          <p:cNvCxnSpPr>
            <a:endCxn id="65" idx="1"/>
          </p:cNvCxnSpPr>
          <p:nvPr/>
        </p:nvCxnSpPr>
        <p:spPr>
          <a:xfrm>
            <a:off x="8531949" y="2239255"/>
            <a:ext cx="61556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箭头连接符 96"/>
          <p:cNvCxnSpPr>
            <a:endCxn id="66" idx="1"/>
          </p:cNvCxnSpPr>
          <p:nvPr/>
        </p:nvCxnSpPr>
        <p:spPr>
          <a:xfrm>
            <a:off x="8531949" y="3411075"/>
            <a:ext cx="61556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箭头连接符 98"/>
          <p:cNvCxnSpPr>
            <a:endCxn id="67" idx="1"/>
          </p:cNvCxnSpPr>
          <p:nvPr/>
        </p:nvCxnSpPr>
        <p:spPr>
          <a:xfrm flipV="1">
            <a:off x="8531949" y="4582894"/>
            <a:ext cx="61556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箭头连接符 100"/>
          <p:cNvCxnSpPr>
            <a:endCxn id="68" idx="1"/>
          </p:cNvCxnSpPr>
          <p:nvPr/>
        </p:nvCxnSpPr>
        <p:spPr>
          <a:xfrm>
            <a:off x="8531949" y="5754714"/>
            <a:ext cx="61556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6298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第四步</a:t>
            </a:r>
            <a:r>
              <a:rPr lang="zh-CN" altLang="en-US" dirty="0" smtClean="0"/>
              <a:t>：研发阶段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2264876" y="2012652"/>
            <a:ext cx="712762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6265" y="2012652"/>
            <a:ext cx="712762" cy="46103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93234" y="4133636"/>
            <a:ext cx="1759098" cy="38904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原型开发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40377" y="2012652"/>
            <a:ext cx="332406" cy="15383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产品规格说明书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25013" y="2012652"/>
            <a:ext cx="341147" cy="15383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技术解决方案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98664" y="5609362"/>
            <a:ext cx="883920" cy="51733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>
            <a:stCxn id="4" idx="3"/>
          </p:cNvCxnSpPr>
          <p:nvPr/>
        </p:nvCxnSpPr>
        <p:spPr>
          <a:xfrm flipV="1">
            <a:off x="1169027" y="2243169"/>
            <a:ext cx="296065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stCxn id="3" idx="3"/>
          </p:cNvCxnSpPr>
          <p:nvPr/>
        </p:nvCxnSpPr>
        <p:spPr>
          <a:xfrm flipV="1">
            <a:off x="2977638" y="2243169"/>
            <a:ext cx="247375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/>
          <p:cNvGrpSpPr/>
          <p:nvPr/>
        </p:nvGrpSpPr>
        <p:grpSpPr>
          <a:xfrm>
            <a:off x="2664066" y="5401601"/>
            <a:ext cx="1463040" cy="932858"/>
            <a:chOff x="3688080" y="4609315"/>
            <a:chExt cx="1463040" cy="932858"/>
          </a:xfrm>
        </p:grpSpPr>
        <p:sp>
          <p:nvSpPr>
            <p:cNvPr id="39" name="矩形 38"/>
            <p:cNvSpPr/>
            <p:nvPr/>
          </p:nvSpPr>
          <p:spPr>
            <a:xfrm>
              <a:off x="3688080" y="4609315"/>
              <a:ext cx="914400" cy="466429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运营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3688080" y="5075744"/>
              <a:ext cx="914400" cy="466429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4602480" y="4609315"/>
              <a:ext cx="548640" cy="932858"/>
            </a:xfrm>
            <a:prstGeom prst="rect">
              <a:avLst/>
            </a:prstGeom>
            <a:gradFill>
              <a:gsLst>
                <a:gs pos="0">
                  <a:srgbClr val="CBFCAA"/>
                </a:gs>
                <a:gs pos="50000">
                  <a:srgbClr val="DEF6CE"/>
                </a:gs>
                <a:gs pos="97000">
                  <a:srgbClr val="CBFCAA"/>
                </a:gs>
                <a:gs pos="100000">
                  <a:srgbClr val="CBFCAA"/>
                </a:gs>
              </a:gsLst>
            </a:gradFill>
            <a:ln>
              <a:solidFill>
                <a:srgbClr val="92D050"/>
              </a:solidFill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评审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4628272" y="3920762"/>
            <a:ext cx="1256119" cy="120384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开发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5" name="肘形连接符 44"/>
          <p:cNvCxnSpPr>
            <a:stCxn id="4" idx="2"/>
          </p:cNvCxnSpPr>
          <p:nvPr/>
        </p:nvCxnSpPr>
        <p:spPr>
          <a:xfrm rot="16200000" flipH="1">
            <a:off x="462740" y="2823592"/>
            <a:ext cx="1659949" cy="960137"/>
          </a:xfrm>
          <a:prstGeom prst="bentConnector3">
            <a:avLst>
              <a:gd name="adj1" fmla="val 78461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连接符 47"/>
          <p:cNvCxnSpPr>
            <a:stCxn id="3" idx="2"/>
            <a:endCxn id="5" idx="0"/>
          </p:cNvCxnSpPr>
          <p:nvPr/>
        </p:nvCxnSpPr>
        <p:spPr>
          <a:xfrm rot="5400000">
            <a:off x="1367046" y="2879424"/>
            <a:ext cx="1659949" cy="848474"/>
          </a:xfrm>
          <a:prstGeom prst="bentConnector3">
            <a:avLst>
              <a:gd name="adj1" fmla="val 78461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肘形连接符 50"/>
          <p:cNvCxnSpPr>
            <a:stCxn id="5" idx="2"/>
            <a:endCxn id="34" idx="0"/>
          </p:cNvCxnSpPr>
          <p:nvPr/>
        </p:nvCxnSpPr>
        <p:spPr>
          <a:xfrm rot="5400000">
            <a:off x="1013365" y="4849943"/>
            <a:ext cx="1086679" cy="432159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肘形连接符 52"/>
          <p:cNvCxnSpPr>
            <a:stCxn id="34" idx="1"/>
            <a:endCxn id="5" idx="1"/>
          </p:cNvCxnSpPr>
          <p:nvPr/>
        </p:nvCxnSpPr>
        <p:spPr>
          <a:xfrm rot="10800000">
            <a:off x="893234" y="4328160"/>
            <a:ext cx="5430" cy="1539870"/>
          </a:xfrm>
          <a:prstGeom prst="bentConnector3">
            <a:avLst>
              <a:gd name="adj1" fmla="val 4309945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箭头连接符 59"/>
          <p:cNvCxnSpPr>
            <a:stCxn id="34" idx="3"/>
          </p:cNvCxnSpPr>
          <p:nvPr/>
        </p:nvCxnSpPr>
        <p:spPr>
          <a:xfrm>
            <a:off x="1782584" y="5868030"/>
            <a:ext cx="881482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肘形连接符 61"/>
          <p:cNvCxnSpPr>
            <a:stCxn id="41" idx="3"/>
            <a:endCxn id="43" idx="1"/>
          </p:cNvCxnSpPr>
          <p:nvPr/>
        </p:nvCxnSpPr>
        <p:spPr>
          <a:xfrm flipV="1">
            <a:off x="4127106" y="4522683"/>
            <a:ext cx="501166" cy="1345347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矩形 66"/>
          <p:cNvSpPr/>
          <p:nvPr/>
        </p:nvSpPr>
        <p:spPr>
          <a:xfrm>
            <a:off x="4628273" y="2026913"/>
            <a:ext cx="1256119" cy="120384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测试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箭头连接符 70"/>
          <p:cNvCxnSpPr>
            <a:stCxn id="43" idx="0"/>
          </p:cNvCxnSpPr>
          <p:nvPr/>
        </p:nvCxnSpPr>
        <p:spPr>
          <a:xfrm flipH="1" flipV="1">
            <a:off x="5256331" y="3230755"/>
            <a:ext cx="1" cy="690007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0" name="组合 109"/>
          <p:cNvGrpSpPr/>
          <p:nvPr/>
        </p:nvGrpSpPr>
        <p:grpSpPr>
          <a:xfrm>
            <a:off x="6576301" y="1454390"/>
            <a:ext cx="4534023" cy="2348887"/>
            <a:chOff x="6578166" y="1691322"/>
            <a:chExt cx="4534023" cy="2348887"/>
          </a:xfrm>
        </p:grpSpPr>
        <p:sp>
          <p:nvSpPr>
            <p:cNvPr id="75" name="矩形 74"/>
            <p:cNvSpPr/>
            <p:nvPr/>
          </p:nvSpPr>
          <p:spPr>
            <a:xfrm>
              <a:off x="6578166" y="1691323"/>
              <a:ext cx="3943179" cy="2348886"/>
            </a:xfrm>
            <a:prstGeom prst="rect">
              <a:avLst/>
            </a:prstGeom>
            <a:gradFill>
              <a:gsLst>
                <a:gs pos="0">
                  <a:srgbClr val="FFFFCC"/>
                </a:gs>
                <a:gs pos="50000">
                  <a:srgbClr val="FFFF66"/>
                </a:gs>
                <a:gs pos="97000">
                  <a:srgbClr val="FFFF99"/>
                </a:gs>
                <a:gs pos="100000">
                  <a:srgbClr val="FFFFCC"/>
                </a:gs>
              </a:gsLst>
            </a:gra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7192689" y="1691323"/>
              <a:ext cx="3328656" cy="745589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矩形 77"/>
            <p:cNvSpPr/>
            <p:nvPr/>
          </p:nvSpPr>
          <p:spPr>
            <a:xfrm>
              <a:off x="7192689" y="2436912"/>
              <a:ext cx="3328656" cy="811939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矩形 78"/>
            <p:cNvSpPr/>
            <p:nvPr/>
          </p:nvSpPr>
          <p:spPr>
            <a:xfrm>
              <a:off x="7192689" y="3248851"/>
              <a:ext cx="3328655" cy="791358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10000842" y="1691322"/>
              <a:ext cx="520502" cy="735511"/>
            </a:xfrm>
            <a:prstGeom prst="rect">
              <a:avLst/>
            </a:prstGeom>
            <a:solidFill>
              <a:schemeClr val="bg1">
                <a:lumMod val="75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</a:p>
          </p:txBody>
        </p:sp>
        <p:sp>
          <p:nvSpPr>
            <p:cNvPr id="81" name="矩形 80"/>
            <p:cNvSpPr/>
            <p:nvPr/>
          </p:nvSpPr>
          <p:spPr>
            <a:xfrm>
              <a:off x="10000842" y="2436912"/>
              <a:ext cx="520502" cy="822018"/>
            </a:xfrm>
            <a:prstGeom prst="rect">
              <a:avLst/>
            </a:prstGeom>
            <a:solidFill>
              <a:schemeClr val="bg1">
                <a:lumMod val="75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</a:p>
          </p:txBody>
        </p:sp>
        <p:sp>
          <p:nvSpPr>
            <p:cNvPr id="82" name="矩形 81"/>
            <p:cNvSpPr/>
            <p:nvPr/>
          </p:nvSpPr>
          <p:spPr>
            <a:xfrm>
              <a:off x="10000842" y="3248849"/>
              <a:ext cx="520502" cy="791359"/>
            </a:xfrm>
            <a:prstGeom prst="rect">
              <a:avLst/>
            </a:prstGeom>
            <a:solidFill>
              <a:schemeClr val="bg1">
                <a:lumMod val="75000"/>
                <a:alpha val="4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6677679" y="1988602"/>
              <a:ext cx="415498" cy="17543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内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部</a:t>
              </a:r>
              <a:endPara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</a:p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E</a:t>
              </a:r>
            </a:p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M</a:t>
              </a:r>
            </a:p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7217921" y="188972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7217921" y="2681099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7217921" y="3459863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10521344" y="1691322"/>
              <a:ext cx="590845" cy="23488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内部评</a:t>
              </a:r>
              <a:endPara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  <a:endPara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7963764" y="1935878"/>
              <a:ext cx="1877437" cy="27699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任务：试运行的技术支持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7963764" y="2734143"/>
              <a:ext cx="1569660" cy="27699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120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任务：产品操作手册</a:t>
              </a: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7967601" y="3506030"/>
              <a:ext cx="1261884" cy="27699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1200"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任务：功能验证</a:t>
              </a:r>
            </a:p>
          </p:txBody>
        </p:sp>
      </p:grpSp>
      <p:sp>
        <p:nvSpPr>
          <p:cNvPr id="95" name="矩形 94"/>
          <p:cNvSpPr/>
          <p:nvPr/>
        </p:nvSpPr>
        <p:spPr>
          <a:xfrm>
            <a:off x="7963764" y="5113398"/>
            <a:ext cx="1759098" cy="38904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交付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DEMO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7963764" y="5738695"/>
            <a:ext cx="1759098" cy="725097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运营验收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0" name="肘形连接符 99"/>
          <p:cNvCxnSpPr>
            <a:stCxn id="90" idx="3"/>
            <a:endCxn id="95" idx="0"/>
          </p:cNvCxnSpPr>
          <p:nvPr/>
        </p:nvCxnSpPr>
        <p:spPr>
          <a:xfrm flipH="1">
            <a:off x="8843313" y="2628834"/>
            <a:ext cx="2267011" cy="2484564"/>
          </a:xfrm>
          <a:prstGeom prst="bentConnector4">
            <a:avLst>
              <a:gd name="adj1" fmla="val -10084"/>
              <a:gd name="adj2" fmla="val 88356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箭头连接符 103"/>
          <p:cNvCxnSpPr>
            <a:stCxn id="95" idx="2"/>
            <a:endCxn id="96" idx="0"/>
          </p:cNvCxnSpPr>
          <p:nvPr/>
        </p:nvCxnSpPr>
        <p:spPr>
          <a:xfrm>
            <a:off x="8843313" y="5502445"/>
            <a:ext cx="0" cy="23625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肘形连接符 113"/>
          <p:cNvCxnSpPr>
            <a:stCxn id="90" idx="2"/>
            <a:endCxn id="43" idx="3"/>
          </p:cNvCxnSpPr>
          <p:nvPr/>
        </p:nvCxnSpPr>
        <p:spPr>
          <a:xfrm rot="5400000">
            <a:off x="7989944" y="1697725"/>
            <a:ext cx="719406" cy="4930511"/>
          </a:xfrm>
          <a:prstGeom prst="bentConnector2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>
            <a:stCxn id="67" idx="3"/>
            <a:endCxn id="75" idx="1"/>
          </p:cNvCxnSpPr>
          <p:nvPr/>
        </p:nvCxnSpPr>
        <p:spPr>
          <a:xfrm>
            <a:off x="5884392" y="2628834"/>
            <a:ext cx="691909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肘形连接符 121"/>
          <p:cNvCxnSpPr>
            <a:stCxn id="41" idx="0"/>
            <a:endCxn id="4" idx="0"/>
          </p:cNvCxnSpPr>
          <p:nvPr/>
        </p:nvCxnSpPr>
        <p:spPr>
          <a:xfrm rot="16200000" flipV="1">
            <a:off x="638242" y="2187057"/>
            <a:ext cx="3388949" cy="3040140"/>
          </a:xfrm>
          <a:prstGeom prst="bentConnector3">
            <a:avLst>
              <a:gd name="adj1" fmla="val 106745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肘形连接符 123"/>
          <p:cNvCxnSpPr>
            <a:stCxn id="41" idx="0"/>
            <a:endCxn id="3" idx="0"/>
          </p:cNvCxnSpPr>
          <p:nvPr/>
        </p:nvCxnSpPr>
        <p:spPr>
          <a:xfrm rot="16200000" flipV="1">
            <a:off x="1542548" y="3091362"/>
            <a:ext cx="3388949" cy="1231529"/>
          </a:xfrm>
          <a:prstGeom prst="bentConnector3">
            <a:avLst>
              <a:gd name="adj1" fmla="val 106745"/>
            </a:avLst>
          </a:prstGeom>
          <a:ln>
            <a:solidFill>
              <a:schemeClr val="tx1">
                <a:lumMod val="95000"/>
                <a:lumOff val="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984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第五步</a:t>
            </a:r>
            <a:r>
              <a:rPr lang="zh-CN" altLang="en-US" dirty="0" smtClean="0"/>
              <a:t>：交付阶段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41024" y="3612852"/>
            <a:ext cx="1433495" cy="85246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运营验收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91743" y="2850852"/>
            <a:ext cx="1433495" cy="4714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不合规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91743" y="4725690"/>
            <a:ext cx="1433495" cy="471468"/>
          </a:xfrm>
          <a:prstGeom prst="rect">
            <a:avLst/>
          </a:prstGeom>
          <a:gradFill>
            <a:gsLst>
              <a:gs pos="0">
                <a:srgbClr val="CBFCAA"/>
              </a:gs>
              <a:gs pos="50000">
                <a:srgbClr val="DEF6CE"/>
              </a:gs>
              <a:gs pos="97000">
                <a:srgbClr val="CBFCAA"/>
              </a:gs>
              <a:gs pos="100000">
                <a:srgbClr val="CBFCAA"/>
              </a:gs>
            </a:gsLst>
          </a:gra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564619" y="2225530"/>
            <a:ext cx="1812263" cy="1752592"/>
            <a:chOff x="6578164" y="1691322"/>
            <a:chExt cx="1812263" cy="2348887"/>
          </a:xfrm>
        </p:grpSpPr>
        <p:sp>
          <p:nvSpPr>
            <p:cNvPr id="7" name="矩形 6"/>
            <p:cNvSpPr/>
            <p:nvPr/>
          </p:nvSpPr>
          <p:spPr>
            <a:xfrm>
              <a:off x="6578166" y="1691323"/>
              <a:ext cx="1812261" cy="2348886"/>
            </a:xfrm>
            <a:prstGeom prst="rect">
              <a:avLst/>
            </a:prstGeom>
            <a:gradFill>
              <a:gsLst>
                <a:gs pos="0">
                  <a:srgbClr val="FFFFCC"/>
                </a:gs>
                <a:gs pos="50000">
                  <a:srgbClr val="FFFF66"/>
                </a:gs>
                <a:gs pos="97000">
                  <a:srgbClr val="FFFF99"/>
                </a:gs>
                <a:gs pos="100000">
                  <a:srgbClr val="FFFFCC"/>
                </a:gs>
              </a:gsLst>
            </a:gra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78164" y="1691323"/>
              <a:ext cx="1212979" cy="745589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586605" y="2436912"/>
              <a:ext cx="1196100" cy="811939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6586606" y="3248851"/>
              <a:ext cx="1196099" cy="791358"/>
            </a:xfrm>
            <a:prstGeom prst="rect">
              <a:avLst/>
            </a:prstGeom>
            <a:solidFill>
              <a:srgbClr val="F5AAAA">
                <a:alpha val="40000"/>
              </a:srgb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837964" y="1876796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837965" y="2658215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837963" y="3396626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7799582" y="1691322"/>
              <a:ext cx="590845" cy="2348887"/>
            </a:xfrm>
            <a:prstGeom prst="rect">
              <a:avLst/>
            </a:prstGeom>
            <a:solidFill>
              <a:srgbClr val="00B050">
                <a:alpha val="25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评</a:t>
              </a:r>
              <a:endPara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审</a:t>
              </a:r>
              <a:endPara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999014" y="2421270"/>
            <a:ext cx="898473" cy="47146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修订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999014" y="3286785"/>
            <a:ext cx="898473" cy="47146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否决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67700" y="2421270"/>
            <a:ext cx="1605940" cy="47146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开发</a:t>
            </a:r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467699" y="3286785"/>
            <a:ext cx="1605941" cy="47146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合理理由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335665" y="4725690"/>
            <a:ext cx="1433495" cy="47146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终验评审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279587" y="4725690"/>
            <a:ext cx="1433495" cy="47146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产品发布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223509" y="4725690"/>
            <a:ext cx="1433495" cy="47146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交付实施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167431" y="4725690"/>
            <a:ext cx="1433495" cy="47146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运营推广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" name="肘形连接符 30"/>
          <p:cNvCxnSpPr>
            <a:stCxn id="3" idx="3"/>
            <a:endCxn id="4" idx="1"/>
          </p:cNvCxnSpPr>
          <p:nvPr/>
        </p:nvCxnSpPr>
        <p:spPr>
          <a:xfrm flipV="1">
            <a:off x="1874519" y="3086586"/>
            <a:ext cx="517224" cy="952500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3" idx="3"/>
            <a:endCxn id="5" idx="1"/>
          </p:cNvCxnSpPr>
          <p:nvPr/>
        </p:nvCxnSpPr>
        <p:spPr>
          <a:xfrm>
            <a:off x="1874519" y="4039086"/>
            <a:ext cx="517224" cy="922338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4" idx="3"/>
            <a:endCxn id="9" idx="1"/>
          </p:cNvCxnSpPr>
          <p:nvPr/>
        </p:nvCxnSpPr>
        <p:spPr>
          <a:xfrm flipV="1">
            <a:off x="3825238" y="3084751"/>
            <a:ext cx="747822" cy="1835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肘形连接符 38"/>
          <p:cNvCxnSpPr>
            <a:stCxn id="18" idx="3"/>
            <a:endCxn id="22" idx="1"/>
          </p:cNvCxnSpPr>
          <p:nvPr/>
        </p:nvCxnSpPr>
        <p:spPr>
          <a:xfrm flipV="1">
            <a:off x="6376882" y="2657004"/>
            <a:ext cx="622132" cy="444822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肘形连接符 40"/>
          <p:cNvCxnSpPr>
            <a:stCxn id="18" idx="3"/>
            <a:endCxn id="23" idx="1"/>
          </p:cNvCxnSpPr>
          <p:nvPr/>
        </p:nvCxnSpPr>
        <p:spPr>
          <a:xfrm>
            <a:off x="6376882" y="3101826"/>
            <a:ext cx="622132" cy="420693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箭头连接符 42"/>
          <p:cNvCxnSpPr>
            <a:stCxn id="22" idx="3"/>
            <a:endCxn id="24" idx="1"/>
          </p:cNvCxnSpPr>
          <p:nvPr/>
        </p:nvCxnSpPr>
        <p:spPr>
          <a:xfrm>
            <a:off x="7897487" y="2657004"/>
            <a:ext cx="570213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箭头连接符 44"/>
          <p:cNvCxnSpPr>
            <a:stCxn id="23" idx="3"/>
            <a:endCxn id="25" idx="1"/>
          </p:cNvCxnSpPr>
          <p:nvPr/>
        </p:nvCxnSpPr>
        <p:spPr>
          <a:xfrm>
            <a:off x="7897487" y="3522519"/>
            <a:ext cx="570212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肘形连接符 46"/>
          <p:cNvCxnSpPr>
            <a:stCxn id="25" idx="2"/>
            <a:endCxn id="5" idx="0"/>
          </p:cNvCxnSpPr>
          <p:nvPr/>
        </p:nvCxnSpPr>
        <p:spPr>
          <a:xfrm rot="5400000">
            <a:off x="5705863" y="1160882"/>
            <a:ext cx="967437" cy="6162179"/>
          </a:xfrm>
          <a:prstGeom prst="bentConnector3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>
            <a:stCxn id="5" idx="3"/>
            <a:endCxn id="26" idx="1"/>
          </p:cNvCxnSpPr>
          <p:nvPr/>
        </p:nvCxnSpPr>
        <p:spPr>
          <a:xfrm>
            <a:off x="3825238" y="4961424"/>
            <a:ext cx="510427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箭头连接符 50"/>
          <p:cNvCxnSpPr>
            <a:stCxn id="26" idx="3"/>
            <a:endCxn id="27" idx="1"/>
          </p:cNvCxnSpPr>
          <p:nvPr/>
        </p:nvCxnSpPr>
        <p:spPr>
          <a:xfrm>
            <a:off x="5769160" y="4961424"/>
            <a:ext cx="510427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>
            <a:stCxn id="27" idx="3"/>
            <a:endCxn id="28" idx="1"/>
          </p:cNvCxnSpPr>
          <p:nvPr/>
        </p:nvCxnSpPr>
        <p:spPr>
          <a:xfrm>
            <a:off x="7713082" y="4961424"/>
            <a:ext cx="510427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箭头连接符 54"/>
          <p:cNvCxnSpPr>
            <a:stCxn id="28" idx="3"/>
            <a:endCxn id="29" idx="1"/>
          </p:cNvCxnSpPr>
          <p:nvPr/>
        </p:nvCxnSpPr>
        <p:spPr>
          <a:xfrm>
            <a:off x="9657004" y="4961424"/>
            <a:ext cx="510427" cy="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6687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Light">
  <a:themeElements>
    <a:clrScheme name="Process02_16x9">
      <a:dk1>
        <a:sysClr val="windowText" lastClr="000000"/>
      </a:dk1>
      <a:lt1>
        <a:sysClr val="window" lastClr="FFFFFF"/>
      </a:lt1>
      <a:dk2>
        <a:srgbClr val="303030"/>
      </a:dk2>
      <a:lt2>
        <a:srgbClr val="F2F2F2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Process02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Process02_16x9">
      <a:dk1>
        <a:sysClr val="windowText" lastClr="000000"/>
      </a:dk1>
      <a:lt1>
        <a:sysClr val="window" lastClr="FFFFFF"/>
      </a:lt1>
      <a:dk2>
        <a:srgbClr val="303030"/>
      </a:dk2>
      <a:lt2>
        <a:srgbClr val="F2F2F2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Process02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Process02_16x9">
      <a:dk1>
        <a:sysClr val="windowText" lastClr="000000"/>
      </a:dk1>
      <a:lt1>
        <a:sysClr val="window" lastClr="FFFFFF"/>
      </a:lt1>
      <a:dk2>
        <a:srgbClr val="303030"/>
      </a:dk2>
      <a:lt2>
        <a:srgbClr val="F2F2F2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Process02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DAF085-9BD5-456D-9AFF-7CB5E7D62A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分阶段流程 SmartArt(浅深蓝色),宽屏</Template>
  <TotalTime>0</TotalTime>
  <Words>247</Words>
  <Application>Microsoft Office PowerPoint</Application>
  <PresentationFormat>宽屏</PresentationFormat>
  <Paragraphs>129</Paragraphs>
  <Slides>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宋体</vt:lpstr>
      <vt:lpstr>Microsoft YaHei</vt:lpstr>
      <vt:lpstr>Microsoft YaHei</vt:lpstr>
      <vt:lpstr>Arial</vt:lpstr>
      <vt:lpstr>Cambria</vt:lpstr>
      <vt:lpstr>Wingdings 2</vt:lpstr>
      <vt:lpstr>OfficeLight</vt:lpstr>
      <vt:lpstr>北区技术部新产品导入流程</vt:lpstr>
      <vt:lpstr>第一步：规划阶段</vt:lpstr>
      <vt:lpstr>第二步：概念阶段</vt:lpstr>
      <vt:lpstr>第三步：设计阶段</vt:lpstr>
      <vt:lpstr>第四步：研发阶段</vt:lpstr>
      <vt:lpstr>第五步：交付阶段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2015-01-27T08:39:27Z</dcterms:created>
  <dcterms:modified xsi:type="dcterms:W3CDTF">2015-02-02T09:24:57Z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TC028889149991</vt:lpwstr>
  </property>
</Properties>
</file>