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2011-12-8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00298" y="3214686"/>
            <a:ext cx="403187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000" dirty="0" smtClean="0">
                <a:latin typeface="微软雅黑" pitchFamily="34" charset="-122"/>
                <a:ea typeface="微软雅黑" pitchFamily="34" charset="-122"/>
              </a:rPr>
              <a:t>新加坡托盘标准化案例</a:t>
            </a:r>
            <a:endParaRPr lang="zh-CN" altLang="en-US" sz="3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1857364"/>
            <a:ext cx="6929486" cy="1301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ts val="24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标准托盘是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ECR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的行业标准化重点工作之一。是提高行业供应链效率的重要方法：零售商、制造商、物流公司（仓储、运输）。</a:t>
            </a:r>
          </a:p>
          <a:p>
            <a:pPr indent="457200">
              <a:lnSpc>
                <a:spcPts val="24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新加坡等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发达的地区和国家都有其标准的托盘，而中国，有多个不同规格！这需要整个行业的努力来扭转这种局面！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857232"/>
            <a:ext cx="142876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说明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3857628"/>
            <a:ext cx="142876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背景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57224" y="4714884"/>
            <a:ext cx="7000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ts val="2400"/>
              </a:lnSpc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是一家物流配送公司，负责配送某连锁平价商场。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希望通过建立良好的库存结构，理顺订单管理流程，增加商品的配送速度来提高公司的运作效率。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Yeo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Hiap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Seng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(YHS)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是这家商场的一个供应商。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2484743"/>
            <a:ext cx="6929486" cy="1301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ts val="24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衡量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采用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ECR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标准托盘的费用节省。通过生产率提高的结果来说服更多的供应商采用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ECR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的标准托盘送货到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。当所有的或大部分的供应商采用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ECR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标准托盘时，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可以提高内部的生产率和运作效率。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10" y="857232"/>
            <a:ext cx="142876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项目目的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57224" y="2193092"/>
            <a:ext cx="74295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通过这个项目，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不需把产品堆放在标准的托盘上，因此人力成本和时间可以节省下来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节省了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的人力成本（绝对数为每年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$24,000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项目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前后，托盘数的减少（从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20800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减到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16240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）直接带来了租赁成本的下降。租赁成本的节省为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$67,540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（从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2000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月到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月）， 占到总节省的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23%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标准化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简化了生意流程，增加生意机会和提高了效率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。生产率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的提高带来了更好的消费者服务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从非标准托盘到标准托盘转换上节省更多的时间和人力。 缩短供应商的卸货时间，提高垛口的使用率。更好地利用资金和人力。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910" y="857232"/>
            <a:ext cx="216000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项目收益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-GLS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 descr="http://www.ancc.org.cn/news/newsimg/2003626t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14290"/>
            <a:ext cx="4740642" cy="1885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57224" y="1785926"/>
            <a:ext cx="7429552" cy="1609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Yeo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Hiap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err="1" smtClean="0">
                <a:latin typeface="微软雅黑" pitchFamily="34" charset="-122"/>
                <a:ea typeface="微软雅黑" pitchFamily="34" charset="-122"/>
              </a:rPr>
              <a:t>Seng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(YHS)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提高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17%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的生产率，因为减少运输次数每车每次多装载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个托盘通过租赁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减少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29%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的资产拥有成本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400"/>
              </a:lnSpc>
              <a:buFont typeface="Wingdings" pitchFamily="2" charset="2"/>
              <a:buChar char="u"/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GLS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YHS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的货物接收不必重新堆放到标准托盘上。节省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20%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人力成本托盘的费用节省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23%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，因为所用的托盘数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少。</a:t>
            </a:r>
            <a:endParaRPr lang="zh-CN" altLang="en-US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857232"/>
            <a:ext cx="2160000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项目收益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-YHS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407</Words>
  <PresentationFormat>全屏显示(4:3)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微软用户</cp:lastModifiedBy>
  <cp:revision>7</cp:revision>
  <dcterms:modified xsi:type="dcterms:W3CDTF">2011-12-08T06:27:26Z</dcterms:modified>
</cp:coreProperties>
</file>