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70" r:id="rId3"/>
    <p:sldId id="260" r:id="rId4"/>
    <p:sldId id="262" r:id="rId5"/>
    <p:sldId id="261" r:id="rId6"/>
    <p:sldId id="263" r:id="rId7"/>
    <p:sldId id="264" r:id="rId8"/>
    <p:sldId id="256" r:id="rId9"/>
    <p:sldId id="265" r:id="rId10"/>
    <p:sldId id="266" r:id="rId11"/>
    <p:sldId id="259" r:id="rId12"/>
    <p:sldId id="267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2028" y="-8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0743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3217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49266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8243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0541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20483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67075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5823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6864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7174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077975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D39435-722B-46BE-97DE-535443AFFA03}" type="datetimeFigureOut">
              <a:rPr lang="zh-CN" altLang="en-US" smtClean="0"/>
              <a:t>2012-7-16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348A47-51E1-4DC6-967C-4B37688DE9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4070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 smtClean="0"/>
              <a:t>Gilbreth</a:t>
            </a:r>
            <a:r>
              <a:rPr lang="zh-CN" altLang="en-US" dirty="0" smtClean="0"/>
              <a:t>动作研究原版视频 </a:t>
            </a:r>
            <a:r>
              <a:rPr lang="en-US" altLang="zh-CN" dirty="0" smtClean="0"/>
              <a:t>1911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5" t="28734" r="28980" b="30340"/>
          <a:stretch/>
        </p:blipFill>
        <p:spPr bwMode="auto">
          <a:xfrm>
            <a:off x="755576" y="1484784"/>
            <a:ext cx="7843764" cy="47774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063432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6" t="28445" r="29048" b="30032"/>
          <a:stretch/>
        </p:blipFill>
        <p:spPr bwMode="auto">
          <a:xfrm>
            <a:off x="0" y="0"/>
            <a:ext cx="9089160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35633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4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68" t="28191" r="28889" b="30159"/>
          <a:stretch/>
        </p:blipFill>
        <p:spPr bwMode="auto">
          <a:xfrm>
            <a:off x="-1" y="13196"/>
            <a:ext cx="9143645" cy="56480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36845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Part 2</a:t>
            </a:r>
            <a:r>
              <a:rPr lang="zh-CN" altLang="en-US" dirty="0" smtClean="0"/>
              <a:t>包含的主要内容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/>
              <a:t>切</a:t>
            </a:r>
            <a:r>
              <a:rPr lang="zh-CN" altLang="en-US" sz="2400" dirty="0" smtClean="0"/>
              <a:t>割坚果的安全装置</a:t>
            </a:r>
            <a:endParaRPr lang="en-US" altLang="zh-CN" sz="2400" dirty="0" smtClean="0"/>
          </a:p>
          <a:p>
            <a:r>
              <a:rPr lang="zh-CN" altLang="en-US" sz="2400" dirty="0"/>
              <a:t>锉</a:t>
            </a:r>
            <a:r>
              <a:rPr lang="zh-CN" altLang="en-US" sz="2400" dirty="0" smtClean="0"/>
              <a:t>刀作业时候的双手操作</a:t>
            </a:r>
            <a:endParaRPr lang="en-US" altLang="zh-CN" sz="2400" dirty="0" smtClean="0"/>
          </a:p>
          <a:p>
            <a:r>
              <a:rPr lang="zh-CN" altLang="en-US" sz="2400" dirty="0"/>
              <a:t>武</a:t>
            </a:r>
            <a:r>
              <a:rPr lang="zh-CN" altLang="en-US" sz="2400" dirty="0" smtClean="0"/>
              <a:t>器装配作业中的动作经济研究</a:t>
            </a:r>
            <a:endParaRPr lang="en-US" altLang="zh-CN" sz="2400" dirty="0" smtClean="0"/>
          </a:p>
          <a:p>
            <a:r>
              <a:rPr lang="zh-CN" altLang="en-US" sz="2400" dirty="0"/>
              <a:t>针</a:t>
            </a:r>
            <a:r>
              <a:rPr lang="zh-CN" altLang="en-US" sz="2400" dirty="0" smtClean="0"/>
              <a:t>对残疾人的动作研究</a:t>
            </a:r>
            <a:endParaRPr lang="en-US" altLang="zh-CN" sz="2400" dirty="0" smtClean="0"/>
          </a:p>
          <a:p>
            <a:r>
              <a:rPr lang="zh-CN" altLang="en-US" sz="2400" dirty="0"/>
              <a:t>打</a:t>
            </a:r>
            <a:r>
              <a:rPr lang="zh-CN" altLang="en-US" sz="2400" dirty="0" smtClean="0"/>
              <a:t>字动作研究</a:t>
            </a:r>
            <a:endParaRPr lang="en-US" altLang="zh-CN" sz="2400" dirty="0" smtClean="0"/>
          </a:p>
          <a:p>
            <a:r>
              <a:rPr lang="zh-CN" altLang="en-US" sz="2400" dirty="0"/>
              <a:t>棒</a:t>
            </a:r>
            <a:r>
              <a:rPr lang="zh-CN" altLang="en-US" sz="2400" dirty="0" smtClean="0"/>
              <a:t>球运动动作研究</a:t>
            </a:r>
            <a:endParaRPr lang="en-US" altLang="zh-CN" sz="2400" dirty="0" smtClean="0"/>
          </a:p>
          <a:p>
            <a:r>
              <a:rPr lang="zh-CN" altLang="en-US" sz="2400" dirty="0"/>
              <a:t>皮划</a:t>
            </a:r>
            <a:r>
              <a:rPr lang="zh-CN" altLang="en-US" sz="2400" dirty="0" smtClean="0"/>
              <a:t>艇运动动作研究</a:t>
            </a:r>
            <a:endParaRPr lang="en-US" altLang="zh-CN" sz="2400" dirty="0" smtClean="0"/>
          </a:p>
          <a:p>
            <a:r>
              <a:rPr lang="zh-CN" altLang="en-US" sz="2400" dirty="0" smtClean="0"/>
              <a:t>手术过程动作研究</a:t>
            </a:r>
            <a:endParaRPr lang="en-US" altLang="zh-CN" sz="2400" dirty="0" smtClean="0"/>
          </a:p>
          <a:p>
            <a:r>
              <a:rPr lang="zh-CN" altLang="en-US" sz="2400" dirty="0" smtClean="0"/>
              <a:t>。。。。。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600864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Part 1</a:t>
            </a:r>
            <a:r>
              <a:rPr lang="zh-CN" altLang="en-US" dirty="0" smtClean="0"/>
              <a:t>包含的主要内容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z="2400" dirty="0" smtClean="0"/>
              <a:t>吉尔布雷斯和他家庭简介</a:t>
            </a:r>
            <a:endParaRPr lang="en-US" altLang="zh-CN" sz="2400" dirty="0" smtClean="0"/>
          </a:p>
          <a:p>
            <a:r>
              <a:rPr lang="zh-CN" altLang="en-US" sz="2400" dirty="0" smtClean="0"/>
              <a:t>砌砖的动作研究</a:t>
            </a:r>
            <a:endParaRPr lang="en-US" altLang="zh-CN" sz="2400" dirty="0" smtClean="0"/>
          </a:p>
          <a:p>
            <a:r>
              <a:rPr lang="zh-CN" altLang="en-US" sz="2400" dirty="0" smtClean="0"/>
              <a:t>打孔作业动作研究</a:t>
            </a:r>
            <a:endParaRPr lang="en-US" altLang="zh-CN" sz="2400" dirty="0" smtClean="0"/>
          </a:p>
          <a:p>
            <a:r>
              <a:rPr lang="zh-CN" altLang="en-US" sz="2400" dirty="0" smtClean="0"/>
              <a:t>肥皂加工、贴标签、包装的动作研究</a:t>
            </a:r>
            <a:endParaRPr lang="en-US" altLang="zh-CN" sz="2400" dirty="0" smtClean="0"/>
          </a:p>
          <a:p>
            <a:r>
              <a:rPr lang="zh-CN" altLang="en-US" sz="2400" dirty="0" smtClean="0"/>
              <a:t>双手动作研究案例</a:t>
            </a:r>
            <a:endParaRPr lang="en-US" altLang="zh-CN" sz="2400" dirty="0" smtClean="0"/>
          </a:p>
          <a:p>
            <a:r>
              <a:rPr lang="zh-CN" altLang="en-US" sz="2400" dirty="0"/>
              <a:t>机</a:t>
            </a:r>
            <a:r>
              <a:rPr lang="zh-CN" altLang="en-US" sz="2400" dirty="0" smtClean="0"/>
              <a:t>床加工过程动作研究</a:t>
            </a:r>
            <a:endParaRPr lang="en-US" altLang="zh-CN" sz="2400" dirty="0" smtClean="0"/>
          </a:p>
          <a:p>
            <a:r>
              <a:rPr lang="zh-CN" altLang="en-US" sz="2400" dirty="0" smtClean="0"/>
              <a:t>。。。。。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122081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06" t="28154" r="28691" b="30050"/>
          <a:stretch/>
        </p:blipFill>
        <p:spPr bwMode="auto">
          <a:xfrm>
            <a:off x="207401" y="0"/>
            <a:ext cx="8936599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56236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25" t="28590" r="29167" b="30340"/>
          <a:stretch/>
        </p:blipFill>
        <p:spPr bwMode="auto">
          <a:xfrm>
            <a:off x="-1" y="116632"/>
            <a:ext cx="9148103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4003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48" t="28571" r="29048" b="31428"/>
          <a:stretch/>
        </p:blipFill>
        <p:spPr bwMode="auto">
          <a:xfrm>
            <a:off x="-2283" y="2654"/>
            <a:ext cx="9122783" cy="5442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65040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286" t="28000" r="28929" b="30096"/>
          <a:stretch/>
        </p:blipFill>
        <p:spPr bwMode="auto">
          <a:xfrm>
            <a:off x="1115" y="38100"/>
            <a:ext cx="9086363" cy="56951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222334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6" t="28381" r="29166" b="30095"/>
          <a:stretch/>
        </p:blipFill>
        <p:spPr bwMode="auto">
          <a:xfrm>
            <a:off x="0" y="0"/>
            <a:ext cx="9089160" cy="5661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45064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11" t="32508" r="26794" b="25261"/>
          <a:stretch/>
        </p:blipFill>
        <p:spPr bwMode="auto">
          <a:xfrm>
            <a:off x="4372692" y="3859187"/>
            <a:ext cx="4771308" cy="299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990" t="27908" r="29462" b="29806"/>
          <a:stretch/>
        </p:blipFill>
        <p:spPr bwMode="auto">
          <a:xfrm>
            <a:off x="1537" y="14858"/>
            <a:ext cx="6043563" cy="3844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848043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378" t="28156" r="29193" b="40606"/>
          <a:stretch/>
        </p:blipFill>
        <p:spPr bwMode="auto">
          <a:xfrm>
            <a:off x="25896" y="17140"/>
            <a:ext cx="66294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66" t="29143" r="28928" b="29904"/>
          <a:stretch/>
        </p:blipFill>
        <p:spPr bwMode="auto">
          <a:xfrm>
            <a:off x="3059049" y="3115022"/>
            <a:ext cx="6084951" cy="3716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72403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165</Words>
  <Application>Microsoft Office PowerPoint</Application>
  <PresentationFormat>On-screen Show (4:3)</PresentationFormat>
  <Paragraphs>19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Gilbreth动作研究原版视频 1911</vt:lpstr>
      <vt:lpstr>Part 1包含的主要内容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Part 2包含的主要内容</vt:lpstr>
    </vt:vector>
  </TitlesOfParts>
  <Company>McCormick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Max Shan</dc:creator>
  <cp:lastModifiedBy>Max Shan</cp:lastModifiedBy>
  <cp:revision>13</cp:revision>
  <dcterms:created xsi:type="dcterms:W3CDTF">2012-07-16T03:48:22Z</dcterms:created>
  <dcterms:modified xsi:type="dcterms:W3CDTF">2012-07-16T05:33:57Z</dcterms:modified>
</cp:coreProperties>
</file>