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 ?>
<Relationships xmlns="http://schemas.openxmlformats.org/package/2006/relationships">
	<Relationship Id="rId3" Type="http://schemas.openxmlformats.org/officeDocument/2006/relationships/presProps" Target="presProps.xml" />
	<Relationship Id="rId2" Type="http://schemas.openxmlformats.org/officeDocument/2006/relationships/slide" Target="slides/slide1.xml" />
	<Relationship Id="rId1" Type="http://schemas.openxmlformats.org/officeDocument/2006/relationships/slideMaster" Target="slideMasters/slideMaster1.xml" />
	<Relationship Id="rId6" Type="http://schemas.openxmlformats.org/officeDocument/2006/relationships/tableStyles" Target="tableStyles.xml" />
	<Relationship Id="rId5" Type="http://schemas.openxmlformats.org/officeDocument/2006/relationships/theme" Target="theme/theme1.xml" />
	<Relationship Id="rId4" Type="http://schemas.openxmlformats.org/officeDocument/2006/relationships/viewProps" Target="viewProps.xml" />
	<Relationship Id="rId7" Type="http://schemas.openxmlformats.org/officeDocument/2006/relationships/slide" Target="slides/slide2.xml" />
	<Relationship Id="rId8" Type="http://schemas.openxmlformats.org/officeDocument/2006/relationships/slide" Target="slides/slide3.xml" />
	<Relationship Id="rId9" Type="http://schemas.openxmlformats.org/officeDocument/2006/relationships/slide" Target="slides/slide4.xml" />
	<Relationship Id="rId10" Type="http://schemas.openxmlformats.org/officeDocument/2006/relationships/slide" Target="slides/slide5.xml" />
	<Relationship Id="rId11" Type="http://schemas.openxmlformats.org/officeDocument/2006/relationships/slide" Target="slides/slide6.xml" />
	<Relationship Id="rId12" Type="http://schemas.openxmlformats.org/officeDocument/2006/relationships/slide" Target="slides/slide7.xml" />
	<Relationship Id="rId13" Type="http://schemas.openxmlformats.org/officeDocument/2006/relationships/slide" Target="slides/slide8.xml" />
	<Relationship Id="rId14" Type="http://schemas.openxmlformats.org/officeDocument/2006/relationships/slide" Target="slides/slide9.xml" />
	<Relationship Id="rId15" Type="http://schemas.openxmlformats.org/officeDocument/2006/relationships/slide" Target="slides/slide10.xml" />
	<Relationship Id="rId16" Type="http://schemas.openxmlformats.org/officeDocument/2006/relationships/slide" Target="slides/slide11.xml" />
	<Relationship Id="rId17" Type="http://schemas.openxmlformats.org/officeDocument/2006/relationships/slide" Target="slides/slide12.xml" />
	<Relationship Id="rId18" Type="http://schemas.openxmlformats.org/officeDocument/2006/relationships/slide" Target="slides/slide13.xml" />
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.jpeg" />
</Relationships>
</file>

<file path=ppt/slides/_rels/slide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2.jpeg" />
</Relationships>
</file>

<file path=ppt/slides/_rels/slide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.jpeg" />
</Relationships>
</file>

<file path=ppt/slides/_rels/slide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.jpeg" />
</Relationships>
</file>

<file path=ppt/slides/_rels/slide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.jpeg" />
</Relationships>
</file>

<file path=ppt/slides/_rels/slide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.jpeg" />
</Relationships>
</file>

<file path=ppt/slides/_rels/slide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.jpeg" />
</Relationships>
</file>

<file path=ppt/slides/_rels/slide9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.jpeg" />
</Relationships>
</file>

<file path=ppt/slides/_rels/slide10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9.jpeg" />
</Relationships>
</file>

<file path=ppt/slides/_rels/slide1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0.jpeg" />
</Relationships>
</file>

<file path=ppt/slides/_rels/slide1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1.jpeg" />
</Relationships>
</file>

<file path=ppt/slides/_rels/slide1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2273300" y="1816100"/>
            <a:ext cx="7620000" cy="76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6000"/>
              </a:lnSpc>
              <a:tabLst>
							</a:tabLst>
            </a:pPr>
            <a:r>
              <a:rPr lang="en-US" altLang="zh-CN" sz="6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橡胶制品检测标准汇总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54500" y="3644900"/>
            <a:ext cx="3657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上海祥微试验设备有限公司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860800" y="4102100"/>
            <a:ext cx="44577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电话：</a:t>
            </a:r>
            <a:r>
              <a:rPr lang="en-US" altLang="zh-CN" sz="24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021-37017370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18621399689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546600" y="4559300"/>
            <a:ext cx="30861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网址：</a:t>
            </a:r>
            <a:r>
              <a:rPr lang="en-US" altLang="zh-CN" sz="24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www.shtoson.net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89600" y="977900"/>
            <a:ext cx="5156200" cy="4902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6256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减震器类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82800"/>
            <a:ext cx="26797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2864-1997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车辆用橡胶缓撞器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400300"/>
            <a:ext cx="33147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HG/T3080-2009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防震橡胶制品用橡胶材料</a:t>
            </a:r>
          </a:p>
          <a:p>
            <a:pPr>
              <a:lnSpc>
                <a:spcPts val="2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HG/T2866-2003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橡胶护舷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048000"/>
            <a:ext cx="3136900" cy="1435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JT/T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4-2004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公路桥梁板式橡胶支座</a:t>
            </a:r>
          </a:p>
          <a:p>
            <a:pPr>
              <a:lnSpc>
                <a:spcPts val="2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391-2009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公路桥梁盆式橡胶支座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TB/T1893-2006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铁路桥梁板式橡胶支座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TB/T2331-2004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铁路桥梁盆式橡胶支座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JG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118-2000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建筑隔震橡胶支座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HG/T2289-2001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可曲挠橡胶接头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JT/T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327-2004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公路桥梁伸缩装置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419600"/>
            <a:ext cx="3556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HG/T3328-2006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铁路混凝土枕轨下用橡胶垫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5974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775200"/>
            <a:ext cx="3556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JT/T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529-2004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预应力混凝土桥梁用塑料波纹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9657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143500"/>
            <a:ext cx="2451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GB/T17955-2009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桥梁球型支座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334000"/>
            <a:ext cx="3721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GB20688.4-2007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橡胶支座第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普通橡胶支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5118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座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08600" y="2273300"/>
            <a:ext cx="5918200" cy="2298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219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95500"/>
            <a:ext cx="2171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HG/T2287-2008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印刷胶辊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336800"/>
            <a:ext cx="37084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HG/T2447-2003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印染胶辊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HG/T2446-2005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造纸胶辊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HG/T2445-2005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电子打字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71800"/>
            <a:ext cx="5969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机胶辊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00400"/>
            <a:ext cx="37338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2697-2001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第二部分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聚氨酯胶辊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HG/T2013-2001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胶辊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第三部分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织物预缩橡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632200"/>
            <a:ext cx="3937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胶毯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6700" y="1435100"/>
            <a:ext cx="5842000" cy="3987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219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108200"/>
            <a:ext cx="35941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HG/T2196-2004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汽车用橡胶材料分类系统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GB/T12730-2008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一般传动用窄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V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540000"/>
            <a:ext cx="35941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HG/T2578-1994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汽车液压制动缸用橡胶护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7559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罩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71800"/>
            <a:ext cx="35433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HG/T2491-2009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汽车用输水橡胶软管和纯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00400"/>
            <a:ext cx="3937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429000"/>
            <a:ext cx="31877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HG/T3088-1999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车辆门窗橡胶密封条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GB/T15846-2006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集装箱门框密封条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2159000"/>
            <a:ext cx="2819400" cy="2527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6256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橡胶手套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108200"/>
            <a:ext cx="24003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AQ6102-2007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耐酸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碱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手套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AQ6101-2007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橡胶耐油手套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540000"/>
            <a:ext cx="36449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7543-2006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一次性使用灭菌橡胶外科手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7559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套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71800"/>
            <a:ext cx="3695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1598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10213-2006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一次性使用医用橡胶检查手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004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套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416300"/>
            <a:ext cx="25781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HG/T2888-1997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橡胶家用手套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5500" y="1905000"/>
            <a:ext cx="4724400" cy="304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28575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橡胶铺地材料类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95500"/>
            <a:ext cx="29845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HG/T2015-2003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橡胶海绵地毯衬垫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324100"/>
            <a:ext cx="3695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HG/T3747.1-2004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橡塑铺地材料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540000"/>
            <a:ext cx="5969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胶地板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755900"/>
            <a:ext cx="3695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HG/T3747.2-2004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橡塑铺地材料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71800"/>
            <a:ext cx="5969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胶地砖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7100" y="2298700"/>
            <a:ext cx="4521200" cy="2260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219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133600"/>
            <a:ext cx="2578100" cy="1092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HG/T2017-2000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普通运动鞋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HG/T2016-2001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篮排球运动鞋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HG/T2870-1997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乒乓球运动鞋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HG/T3085-1999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橡塑冷粘鞋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HG/T2018-2003</a:t>
            </a:r>
            <a:r>
              <a:rPr lang="en-US" altLang="zh-CN" sz="1598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轻便胶鞋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25800"/>
            <a:ext cx="2489200" cy="876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2019-2001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黑色雨靴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鞋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HG/T2020-2001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彩色雨靴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鞋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HG/T2401-1992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工矿靴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HG/T2182-2008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棉胶鞋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089400"/>
            <a:ext cx="23749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HG/T2494-2005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布面童胶鞋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HG/T2495-2007</a:t>
            </a:r>
            <a:r>
              <a:rPr lang="en-US" altLang="zh-CN" sz="1598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劳动鞋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92800" y="2374900"/>
            <a:ext cx="4749800" cy="2108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24384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密封制品材料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70100"/>
            <a:ext cx="36830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HG/T2810-2008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往复运动橡胶密封圈材料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HG/T2811-1996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旋转轴唇形密封圈橡胶材料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GB/T9877-2008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液压传动旋转轴唇形密封圈设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540000"/>
            <a:ext cx="57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计规范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717800"/>
            <a:ext cx="36449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GB/T15326-1994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旋转轴唇形密封圈外观质量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GB/T13871.1-2007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密封元件为弹性体材料的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旋转轴唇形密封圈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基本尺寸和公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1750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340100"/>
            <a:ext cx="3683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HG/T2021-1991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耐高温滑油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型橡胶密封圈材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505200"/>
            <a:ext cx="190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670300"/>
            <a:ext cx="36195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GB/T3452.2-2007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液压气动用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形橡胶密封圈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部分：外观质量检验规范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987800"/>
            <a:ext cx="34925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HG/T3089-2001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燃油用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形橡胶密封圈材料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HG/T2181-2009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耐酸碱橡胶密封件材料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305300"/>
            <a:ext cx="36576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HG/T2579-2008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普通液压系统用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0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形橡胶密封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457700"/>
            <a:ext cx="57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圈材料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622800"/>
            <a:ext cx="36195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GB/T3452.1-2005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液压气动用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形橡胶密封圈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部分尺寸系列及公差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953000"/>
            <a:ext cx="35814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GB/T3452.2-2007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液压气动用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形橡胶密封圈</a:t>
            </a:r>
          </a:p>
          <a:p>
            <a:pPr>
              <a:lnSpc>
                <a:spcPts val="12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外观质量检验规范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257800"/>
            <a:ext cx="28829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GB/T12002-1989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塑料门窗用密封条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4300" y="3213100"/>
            <a:ext cx="3403600" cy="1511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3251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橡胶密封制品材料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70500" y="1104900"/>
            <a:ext cx="5969000" cy="3733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                <a:tab pos="228600" algn="l"/>
              </a:tabLst>
            </a:pP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HG/T3099-2004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建筑橡胶密封垫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预成型实心硫化的结构密封垫用材料</a:t>
            </a:r>
          </a:p>
          <a:p>
            <a:pPr>
              <a:lnSpc>
                <a:spcPts val="10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TB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/T1964-1987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客车门窗用密封条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JB/T7757.2-2006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机械密封用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形橡胶圈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JC/T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946-2005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混凝土和钢筋混凝土排水管用橡胶密封圈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JC/T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483-2006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聚硫建筑密封胶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HG/T3326-2007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采煤综合机械化设备橡胶密封件用胶料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JC/T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748-1987(1996)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预应力与自应力钢筋混凝土管用橡胶密封圈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GJB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250A-1996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耐液压油和燃油丁腈橡胶胶料规范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GB/T15325-1994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往复运动橡胶密封圈外观质量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GB/T10708.1-2000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往复运动橡胶密封圈结构尺寸系列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第一部分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单向密</a:t>
            </a:r>
          </a:p>
          <a:p>
            <a:pPr>
              <a:lnSpc>
                <a:spcPts val="10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封橡胶密封圈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GB/T10708.2-2000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往复运动橡胶密封圈结构尺寸系列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第二部分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双向密</a:t>
            </a:r>
          </a:p>
          <a:p>
            <a:pPr>
              <a:lnSpc>
                <a:spcPts val="10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封橡胶密封圈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GB/T10708.3-2000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往复运动橡胶密封圈结构尺寸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第三部分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橡胶防尘密</a:t>
            </a:r>
          </a:p>
          <a:p>
            <a:pPr>
              <a:lnSpc>
                <a:spcPts val="10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封圈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GB5135.11-2006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自动喷水灭火系统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11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部分：沟槽式管接件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JC/T976-2005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道桥嵌缝用密封胶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GB/T21873-2008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橡胶密封件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给、排水管及污水管道用接口密封圈材料</a:t>
            </a:r>
          </a:p>
          <a:p>
            <a:pPr>
              <a:lnSpc>
                <a:spcPts val="10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HG2865-1997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汽车液压制动橡胶皮碗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HG2950-1999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汽车制动气室橡胶隔膜</a:t>
            </a:r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GJB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5258-2003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航空橡胶零件及型材用胶料规范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100" y="2641600"/>
            <a:ext cx="3289300" cy="2400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219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胶带类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70500" y="1104900"/>
            <a:ext cx="5892800" cy="4622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                <a:tab pos="228600" algn="l"/>
              </a:tabLst>
            </a:pP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GB/T524-2007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平型传动带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GB/T1171-2006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一般传动用普通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V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GB/T7984-2001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运输带</a:t>
            </a:r>
            <a:r>
              <a:rPr lang="en-US" altLang="zh-CN" sz="24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具有橡胶或塑料覆</a:t>
            </a:r>
          </a:p>
          <a:p>
            <a:pPr>
              <a:lnSpc>
                <a:spcPts val="18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盖层的普通用途织物芯输送带</a:t>
            </a:r>
          </a:p>
          <a:p>
            <a:pPr>
              <a:lnSpc>
                <a:spcPts val="2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GB/T9770-2001</a:t>
            </a:r>
            <a:r>
              <a:rPr lang="en-US" altLang="zh-CN" sz="24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普通用途钢丝绳芯输送带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HG/T2297-1992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耐热输送带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24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13552-2008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汽车多楔带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HG/T3647-1999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耐寒输送带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GB/T13487-2002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一般传动用同步带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HG2014-2005</a:t>
            </a:r>
            <a:r>
              <a:rPr lang="en-US" altLang="zh-CN" sz="24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钢丝绳牵引阻燃输送带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HG/T2442-2001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洗衣机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V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HG2539-1993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钢丝绳芯难燃输送带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HG/T2577-2006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橡胶或塑料提升带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GB/T10822-2003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一般用途织物芯阻燃输送</a:t>
            </a:r>
          </a:p>
          <a:p>
            <a:pPr>
              <a:lnSpc>
                <a:spcPts val="18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  <a:p>
            <a:pPr>
              <a:lnSpc>
                <a:spcPts val="2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GB/T20786-2006</a:t>
            </a:r>
            <a:r>
              <a:rPr lang="en-US" altLang="zh-CN" sz="24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橡胶履带</a:t>
            </a:r>
          </a:p>
          <a:p>
            <a:pPr>
              <a:lnSpc>
                <a:spcPts val="21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24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13552-2008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1400" y="2006600"/>
            <a:ext cx="4292600" cy="2844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20320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汽车多楔带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120900"/>
            <a:ext cx="36957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GB/T10716-2000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同步带拉伸性能试验方法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10717-1989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同步带齿剪切强度试验方法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GB/T7762-2003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硫化橡胶或热塑性橡胶耐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755900"/>
            <a:ext cx="20193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臭氧龟裂静态拉伸试验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71800"/>
            <a:ext cx="3568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GB/T1682-1994</a:t>
            </a:r>
            <a:r>
              <a:rPr lang="en-US" altLang="zh-CN" sz="1598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硫化橡胶低温脆性的测定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00400"/>
            <a:ext cx="8001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单试样法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416300"/>
            <a:ext cx="37211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GB/T3512-2001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硫化橡胶或热塑性橡胶热空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632200"/>
            <a:ext cx="20193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气加速老化和耐热试验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860800"/>
            <a:ext cx="36830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GB/T11545-2008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带传动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汽车工业用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V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疲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076700"/>
            <a:ext cx="5969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劳试验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292600"/>
            <a:ext cx="3568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8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GB/T3686-1998</a:t>
            </a:r>
            <a:r>
              <a:rPr lang="en-US" altLang="zh-CN" sz="1598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8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三角带全截面拉伸性能试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508500"/>
            <a:ext cx="5969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737100"/>
            <a:ext cx="19939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12732-2008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</a:t>
            </a: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V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953000"/>
            <a:ext cx="35687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GB/T7762-2003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硫化橡胶或热塑性橡胶耐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168900"/>
            <a:ext cx="20193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臭氧龟裂静态拉伸试验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8900" y="1549400"/>
            <a:ext cx="6197600" cy="3759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927100" y="1574800"/>
            <a:ext cx="16256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橡胶软管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82800"/>
            <a:ext cx="19431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16897-1997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制动软管</a:t>
            </a:r>
          </a:p>
          <a:p>
            <a:pPr>
              <a:lnSpc>
                <a:spcPts val="24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FMVSS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制动软管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6924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1690-2006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硫化橡胶或热塑性橡胶耐液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882900"/>
            <a:ext cx="1143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体试验方法；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187700"/>
            <a:ext cx="3721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528-2009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拉伸应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378200"/>
            <a:ext cx="1714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力应变性能的测定；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860800"/>
            <a:ext cx="36322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3512-2001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051300"/>
            <a:ext cx="2095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气加速老化和耐热试验；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3561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5563-2006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橡胶和塑料软管及软管组合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546600"/>
            <a:ext cx="17526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静液压试验方法；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8514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5565-2006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橡胶或塑料增强软管和非增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029200"/>
            <a:ext cx="1524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强软管弯曲试验；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3467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5567-2006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橡胶和塑料软管及软管组合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524500"/>
            <a:ext cx="1905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件耐吸扁性能的测定；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6857999 h 6858000"/>
              <a:gd name="connsiteX1" fmla="*/ 12192000 w 12192000"/>
              <a:gd name="connsiteY1" fmla="*/ 6857999 h 6858000"/>
              <a:gd name="connsiteX2" fmla="*/ 12192000 w 12192000"/>
              <a:gd name="connsiteY2" fmla="*/ 0 h 6858000"/>
              <a:gd name="connsiteX3" fmla="*/ 0 w 12192000"/>
              <a:gd name="connsiteY3" fmla="*/ 0 h 6858000"/>
              <a:gd name="connsiteX4" fmla="*/ 0 w 12192000"/>
              <a:gd name="connsiteY4" fmla="*/ 6857999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6857999"/>
                </a:moveTo>
                <a:lnTo>
                  <a:pt x="12192000" y="6857999"/>
                </a:lnTo>
                <a:lnTo>
                  <a:pt x="12192000" y="0"/>
                </a:lnTo>
                <a:lnTo>
                  <a:pt x="0" y="0"/>
                </a:lnTo>
                <a:lnTo>
                  <a:pt x="0" y="685799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1574800"/>
            <a:ext cx="24384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橡胶软管材料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0574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6031-1998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硫化橡胶或热塑性橡胶硬度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222500"/>
            <a:ext cx="762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的测定；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501900"/>
            <a:ext cx="38227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7759-1996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硫化橡胶、热塑性橡胶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常温、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667000"/>
            <a:ext cx="2857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高温和低温下压缩永久变形测定；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2959100"/>
            <a:ext cx="3683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14905-2009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橡胶和塑料软管各层间粘合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111500"/>
            <a:ext cx="952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强度测定；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403600"/>
            <a:ext cx="37338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24134-2009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静态条件下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556000"/>
            <a:ext cx="1524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耐臭氧性能的评价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8481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5564-2006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橡胶及塑料软管低温曲挠试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013200"/>
            <a:ext cx="381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2926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9574-2001</a:t>
            </a:r>
            <a:r>
              <a:rPr lang="en-US" altLang="zh-CN" sz="15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2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橡胶和塑料软管及软管组合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470400"/>
            <a:ext cx="36195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件试验压力、爆破压力与设计工作压力的比</a:t>
            </a:r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率；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4902200"/>
            <a:ext cx="3683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11210-1989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硫化橡胶抗静电和导电制品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067300"/>
            <a:ext cx="11430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电阻的测定；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346700"/>
            <a:ext cx="358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GB/T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5568-2006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橡胶或塑料软管及软管组合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5511800"/>
            <a:ext cx="19431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无挠曲液压脉冲试验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雨林木风</cp:lastModifiedBy>
  <cp:revision>3</cp:revision>
  <dcterms:created xsi:type="dcterms:W3CDTF">2006-08-16T00:00:00Z</dcterms:created>
  <dcterms:modified xsi:type="dcterms:W3CDTF">2010-04-24T16:48:41Z</dcterms:modified>
</cp:coreProperties>
</file>