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4"/>
  </p:notesMasterIdLst>
  <p:sldIdLst>
    <p:sldId id="4539" r:id="rId2"/>
    <p:sldId id="5042" r:id="rId3"/>
    <p:sldId id="5043" r:id="rId4"/>
    <p:sldId id="5027" r:id="rId5"/>
    <p:sldId id="5044" r:id="rId6"/>
    <p:sldId id="5047" r:id="rId7"/>
    <p:sldId id="5046" r:id="rId8"/>
    <p:sldId id="5025" r:id="rId9"/>
    <p:sldId id="5050" r:id="rId10"/>
    <p:sldId id="5051" r:id="rId11"/>
    <p:sldId id="5052" r:id="rId12"/>
    <p:sldId id="5022" r:id="rId13"/>
  </p:sldIdLst>
  <p:sldSz cx="12573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buFont typeface="Arial" pitchFamily="34" charset="0"/>
      <a:defRPr sz="2000" b="1" kern="1200">
        <a:solidFill>
          <a:schemeClr val="tx1"/>
        </a:solidFill>
        <a:latin typeface="AngsanaUPC" pitchFamily="18" charset="-34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itchFamily="34" charset="0"/>
      <a:defRPr sz="2000" b="1" kern="1200">
        <a:solidFill>
          <a:schemeClr val="tx1"/>
        </a:solidFill>
        <a:latin typeface="AngsanaUPC" pitchFamily="18" charset="-34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itchFamily="34" charset="0"/>
      <a:defRPr sz="2000" b="1" kern="1200">
        <a:solidFill>
          <a:schemeClr val="tx1"/>
        </a:solidFill>
        <a:latin typeface="AngsanaUPC" pitchFamily="18" charset="-34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itchFamily="34" charset="0"/>
      <a:defRPr sz="2000" b="1" kern="1200">
        <a:solidFill>
          <a:schemeClr val="tx1"/>
        </a:solidFill>
        <a:latin typeface="AngsanaUPC" pitchFamily="18" charset="-34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itchFamily="34" charset="0"/>
      <a:defRPr sz="2000" b="1" kern="1200">
        <a:solidFill>
          <a:schemeClr val="tx1"/>
        </a:solidFill>
        <a:latin typeface="AngsanaUPC" pitchFamily="18" charset="-34"/>
        <a:ea typeface="宋体" pitchFamily="2" charset="-122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AngsanaUPC" pitchFamily="18" charset="-34"/>
        <a:ea typeface="宋体" pitchFamily="2" charset="-122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AngsanaUPC" pitchFamily="18" charset="-34"/>
        <a:ea typeface="宋体" pitchFamily="2" charset="-122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AngsanaUPC" pitchFamily="18" charset="-34"/>
        <a:ea typeface="宋体" pitchFamily="2" charset="-122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AngsanaUPC" pitchFamily="18" charset="-34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1C1CCA"/>
    <a:srgbClr val="FFD85B"/>
    <a:srgbClr val="000066"/>
    <a:srgbClr val="2BF535"/>
    <a:srgbClr val="73E60A"/>
    <a:srgbClr val="3333CC"/>
    <a:srgbClr val="CCFF33"/>
    <a:srgbClr val="FBFD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-828" y="-114"/>
      </p:cViewPr>
      <p:guideLst>
        <p:guide orient="horz" pos="497"/>
        <p:guide pos="397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68625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9497" tIns="39749" rIns="79497" bIns="39749" numCol="1" anchor="t" anchorCtr="0" compatLnSpc="1">
            <a:prstTxWarp prst="textNoShape">
              <a:avLst/>
            </a:prstTxWarp>
          </a:bodyPr>
          <a:lstStyle>
            <a:lvl1pPr defTabSz="793750">
              <a:defRPr sz="1500" b="0">
                <a:latin typeface="FreesiaUPC" pitchFamily="34" charset="-34"/>
              </a:defRPr>
            </a:lvl1pPr>
          </a:lstStyle>
          <a:p>
            <a:endParaRPr lang="th-TH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9497" tIns="39749" rIns="79497" bIns="39749" numCol="1" anchor="t" anchorCtr="0" compatLnSpc="1">
            <a:prstTxWarp prst="textNoShape">
              <a:avLst/>
            </a:prstTxWarp>
          </a:bodyPr>
          <a:lstStyle>
            <a:lvl1pPr algn="r" defTabSz="793750">
              <a:defRPr sz="1500" b="0">
                <a:latin typeface="FreesiaUPC" pitchFamily="34" charset="-34"/>
              </a:defRPr>
            </a:lvl1pPr>
          </a:lstStyle>
          <a:p>
            <a:endParaRPr lang="th-TH" altLang="en-US"/>
          </a:p>
        </p:txBody>
      </p:sp>
      <p:sp>
        <p:nvSpPr>
          <p:cNvPr id="6148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0" y="684213"/>
            <a:ext cx="68961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1225" y="4344988"/>
            <a:ext cx="5035550" cy="411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9497" tIns="39749" rIns="79497" bIns="397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en-US" smtClean="0"/>
              <a:t>Click to edit Master text styles</a:t>
            </a:r>
          </a:p>
          <a:p>
            <a:pPr lvl="1"/>
            <a:r>
              <a:rPr lang="th-TH" altLang="en-US" smtClean="0"/>
              <a:t>Second level</a:t>
            </a:r>
          </a:p>
          <a:p>
            <a:pPr lvl="2"/>
            <a:r>
              <a:rPr lang="th-TH" altLang="en-US" smtClean="0"/>
              <a:t>Third level</a:t>
            </a:r>
          </a:p>
          <a:p>
            <a:pPr lvl="3"/>
            <a:r>
              <a:rPr lang="th-TH" altLang="en-US" smtClean="0"/>
              <a:t>Fourth level</a:t>
            </a:r>
          </a:p>
          <a:p>
            <a:pPr lvl="4"/>
            <a:r>
              <a:rPr lang="th-TH" altLang="en-US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2038"/>
            <a:ext cx="2968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9497" tIns="39749" rIns="79497" bIns="39749" numCol="1" anchor="b" anchorCtr="0" compatLnSpc="1">
            <a:prstTxWarp prst="textNoShape">
              <a:avLst/>
            </a:prstTxWarp>
          </a:bodyPr>
          <a:lstStyle>
            <a:lvl1pPr defTabSz="793750">
              <a:defRPr sz="1500" b="0">
                <a:latin typeface="FreesiaUPC" pitchFamily="34" charset="-34"/>
              </a:defRPr>
            </a:lvl1pPr>
          </a:lstStyle>
          <a:p>
            <a:endParaRPr lang="th-TH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2038"/>
            <a:ext cx="2971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9497" tIns="39749" rIns="79497" bIns="39749" numCol="1" anchor="b" anchorCtr="0" compatLnSpc="1">
            <a:prstTxWarp prst="textNoShape">
              <a:avLst/>
            </a:prstTxWarp>
          </a:bodyPr>
          <a:lstStyle>
            <a:lvl1pPr algn="r" defTabSz="793750">
              <a:defRPr sz="1500" b="0">
                <a:latin typeface="FreesiaUPC" pitchFamily="34" charset="-34"/>
                <a:ea typeface="微软雅黑" pitchFamily="34" charset="-122"/>
              </a:defRPr>
            </a:lvl1pPr>
          </a:lstStyle>
          <a:p>
            <a:fld id="{0622697C-3863-4313-A95D-99DF372DB481}" type="slidenum">
              <a:rPr lang="zh-CN" altLang="en-US"/>
              <a:pPr/>
              <a:t>‹#›</a:t>
            </a:fld>
            <a:endParaRPr lang="th-TH" altLang="en-US"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54450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FreesiaUPC" pitchFamily="34" charset="-34"/>
        <a:ea typeface="微软雅黑" pitchFamily="34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FreesiaUPC" pitchFamily="34" charset="-34"/>
        <a:ea typeface="微软雅黑" pitchFamily="34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FreesiaUPC" pitchFamily="34" charset="-34"/>
        <a:ea typeface="微软雅黑" pitchFamily="34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FreesiaUPC" pitchFamily="34" charset="-34"/>
        <a:ea typeface="微软雅黑" pitchFamily="34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FreesiaUPC" pitchFamily="34" charset="-34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42975" y="2130425"/>
            <a:ext cx="1068705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85950" y="3886200"/>
            <a:ext cx="88011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736135"/>
      </p:ext>
    </p:extLst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2575590"/>
      </p:ext>
    </p:extLst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93775" y="4406900"/>
            <a:ext cx="1068705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93775" y="2906713"/>
            <a:ext cx="1068705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5771038"/>
      </p:ext>
    </p:extLst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4675" y="1104900"/>
            <a:ext cx="5692775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19850" y="1104900"/>
            <a:ext cx="5692775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2217401"/>
      </p:ext>
    </p:extLst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113157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535113"/>
            <a:ext cx="555466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8650" y="2174875"/>
            <a:ext cx="555466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386513" y="1535113"/>
            <a:ext cx="555783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386513" y="2174875"/>
            <a:ext cx="555783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02889"/>
      </p:ext>
    </p:extLst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9215429"/>
      </p:ext>
    </p:extLst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脚占位符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8273950"/>
      </p:ext>
    </p:extLst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gradFill rotWithShape="0">
          <a:gsLst>
            <a:gs pos="0">
              <a:srgbClr val="000046"/>
            </a:gs>
            <a:gs pos="100000">
              <a:srgbClr val="0000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884238"/>
            <a:ext cx="12573000" cy="5973762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prstShdw prst="shdw17" dist="17961" dir="2700000">
              <a:srgbClr val="00005C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9pPr>
          </a:lstStyle>
          <a:p>
            <a:endParaRPr lang="zh-CN" altLang="en-US" sz="2400" b="0">
              <a:ea typeface="微软雅黑" pitchFamily="34" charset="-122"/>
            </a:endParaRP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52625" y="69850"/>
            <a:ext cx="87185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74675" y="1104900"/>
            <a:ext cx="1153795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902950" y="6489700"/>
            <a:ext cx="15303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Arial" pitchFamily="34" charset="0"/>
                <a:ea typeface="+mn-ea"/>
              </a:defRPr>
            </a:lvl1pPr>
          </a:lstStyle>
          <a:p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</p:sldLayoutIdLst>
  <p:transition>
    <p:wipe dir="r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FF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FF00"/>
          </a:solidFill>
          <a:latin typeface="微软雅黑" pitchFamily="34" charset="-122"/>
          <a:ea typeface="微软雅黑" pitchFamily="34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FF00"/>
          </a:solidFill>
          <a:latin typeface="微软雅黑" pitchFamily="34" charset="-122"/>
          <a:ea typeface="微软雅黑" pitchFamily="34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FF00"/>
          </a:solidFill>
          <a:latin typeface="微软雅黑" pitchFamily="34" charset="-122"/>
          <a:ea typeface="微软雅黑" pitchFamily="34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FF00"/>
          </a:solidFill>
          <a:latin typeface="微软雅黑" pitchFamily="34" charset="-122"/>
          <a:ea typeface="微软雅黑" pitchFamily="34" charset="-122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FF00"/>
          </a:solidFill>
          <a:latin typeface="微软雅黑" pitchFamily="34" charset="-122"/>
          <a:ea typeface="微软雅黑" pitchFamily="34" charset="-122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FF00"/>
          </a:solidFill>
          <a:latin typeface="微软雅黑" pitchFamily="34" charset="-122"/>
          <a:ea typeface="微软雅黑" pitchFamily="34" charset="-122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FF00"/>
          </a:solidFill>
          <a:latin typeface="微软雅黑" pitchFamily="34" charset="-122"/>
          <a:ea typeface="微软雅黑" pitchFamily="34" charset="-122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FF00"/>
          </a:solidFill>
          <a:latin typeface="微软雅黑" pitchFamily="34" charset="-122"/>
          <a:ea typeface="微软雅黑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 b="1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b="1">
          <a:solidFill>
            <a:schemeClr val="bg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800" b="1">
          <a:solidFill>
            <a:schemeClr val="bg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800" b="1">
          <a:solidFill>
            <a:schemeClr val="bg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800" b="1">
          <a:solidFill>
            <a:schemeClr val="bg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800" b="1">
          <a:solidFill>
            <a:schemeClr val="bg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800" b="1">
          <a:solidFill>
            <a:schemeClr val="bg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800" b="1">
          <a:solidFill>
            <a:schemeClr val="bg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800" b="1">
          <a:solidFill>
            <a:schemeClr val="bg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700" y="0"/>
            <a:ext cx="12633325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Line 8"/>
          <p:cNvSpPr>
            <a:spLocks noChangeShapeType="1"/>
          </p:cNvSpPr>
          <p:nvPr/>
        </p:nvSpPr>
        <p:spPr bwMode="auto">
          <a:xfrm flipV="1">
            <a:off x="5732463" y="4957763"/>
            <a:ext cx="6700837" cy="12700"/>
          </a:xfrm>
          <a:prstGeom prst="line">
            <a:avLst/>
          </a:prstGeom>
          <a:noFill/>
          <a:ln w="38100" cmpd="sng">
            <a:solidFill>
              <a:srgbClr val="FFD85B"/>
            </a:solidFill>
            <a:round/>
            <a:headEnd/>
            <a:tailEnd/>
          </a:ln>
          <a:effectLst>
            <a:outerShdw dist="23000" dir="5400000" algn="ctr" rotWithShape="0">
              <a:srgbClr val="000000">
                <a:alpha val="31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5867400" y="3001963"/>
            <a:ext cx="67056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2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/>
            </a:r>
            <a:br>
              <a:rPr lang="zh-CN" altLang="en-US" sz="32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</a:br>
            <a:endParaRPr lang="zh-CN" altLang="en-US" sz="320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173" name="Text Box 6"/>
          <p:cNvGrpSpPr>
            <a:grpSpLocks/>
          </p:cNvGrpSpPr>
          <p:nvPr/>
        </p:nvGrpSpPr>
        <p:grpSpPr bwMode="auto">
          <a:xfrm>
            <a:off x="7102475" y="4687888"/>
            <a:ext cx="5049838" cy="1846262"/>
            <a:chOff x="-76" y="0"/>
            <a:chExt cx="3181" cy="1163"/>
          </a:xfrm>
        </p:grpSpPr>
        <p:pic>
          <p:nvPicPr>
            <p:cNvPr id="7174" name="Text Box 6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727" cy="1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5" name="Text Box 7"/>
            <p:cNvSpPr txBox="1">
              <a:spLocks noChangeArrowheads="1"/>
            </p:cNvSpPr>
            <p:nvPr/>
          </p:nvSpPr>
          <p:spPr bwMode="auto">
            <a:xfrm>
              <a:off x="-76" y="10"/>
              <a:ext cx="3181" cy="1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>
              <a:spAutoFit/>
            </a:bodyPr>
            <a:lstStyle>
              <a:lvl1pPr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1pPr>
              <a:lvl2pPr marL="742950" indent="-285750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2pPr>
              <a:lvl3pPr marL="1143000" indent="-228600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3pPr>
              <a:lvl4pPr marL="1600200" indent="-228600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4pPr>
              <a:lvl5pPr marL="2057400" indent="-228600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endParaRPr lang="zh-CN" altLang="en-US" sz="2800" dirty="0">
                <a:latin typeface="微软雅黑" pitchFamily="34" charset="-122"/>
                <a:ea typeface="微软雅黑" pitchFamily="34" charset="-122"/>
              </a:endParaRPr>
            </a:p>
            <a:p>
              <a:pPr eaLnBrk="1" hangingPunct="1">
                <a:spcBef>
                  <a:spcPct val="50000"/>
                </a:spcBef>
              </a:pPr>
              <a:r>
                <a:rPr lang="zh-CN" altLang="en-US" sz="2800" dirty="0">
                  <a:latin typeface="宋体" pitchFamily="2" charset="-122"/>
                </a:rPr>
                <a:t>汇报人</a:t>
              </a:r>
              <a:r>
                <a:rPr lang="zh-CN" altLang="en-US" sz="2800" dirty="0" smtClean="0">
                  <a:latin typeface="宋体" pitchFamily="2" charset="-122"/>
                </a:rPr>
                <a:t>：</a:t>
              </a:r>
              <a:endParaRPr lang="en-US" altLang="zh-CN" sz="2800" dirty="0">
                <a:latin typeface="宋体" pitchFamily="2" charset="-122"/>
              </a:endParaRPr>
            </a:p>
            <a:p>
              <a:pPr eaLnBrk="1" hangingPunct="1">
                <a:spcBef>
                  <a:spcPct val="50000"/>
                </a:spcBef>
              </a:pPr>
              <a:r>
                <a:rPr lang="zh-CN" altLang="en-US" sz="2800" dirty="0" smtClean="0">
                  <a:latin typeface="宋体" pitchFamily="2" charset="-122"/>
                </a:rPr>
                <a:t>时间：</a:t>
              </a:r>
              <a:r>
                <a:rPr lang="en-US" altLang="zh-CN" sz="2800" dirty="0" smtClean="0">
                  <a:latin typeface="宋体" pitchFamily="2" charset="-122"/>
                </a:rPr>
                <a:t>2015</a:t>
              </a:r>
              <a:r>
                <a:rPr lang="zh-CN" altLang="en-US" sz="2800" dirty="0" smtClean="0">
                  <a:latin typeface="宋体" pitchFamily="2" charset="-122"/>
                </a:rPr>
                <a:t>年</a:t>
              </a:r>
              <a:r>
                <a:rPr lang="en-US" altLang="zh-CN" sz="2800" dirty="0" smtClean="0">
                  <a:latin typeface="宋体" pitchFamily="2" charset="-122"/>
                </a:rPr>
                <a:t>3</a:t>
              </a:r>
              <a:r>
                <a:rPr lang="zh-CN" altLang="en-US" sz="2800" dirty="0" smtClean="0">
                  <a:latin typeface="宋体" pitchFamily="2" charset="-122"/>
                </a:rPr>
                <a:t>月</a:t>
              </a:r>
              <a:r>
                <a:rPr lang="en-US" altLang="zh-CN" sz="2800" dirty="0" smtClean="0">
                  <a:latin typeface="宋体" pitchFamily="2" charset="-122"/>
                </a:rPr>
                <a:t>31</a:t>
              </a:r>
              <a:r>
                <a:rPr lang="zh-CN" altLang="en-US" sz="2800" dirty="0" smtClean="0">
                  <a:latin typeface="宋体" pitchFamily="2" charset="-122"/>
                </a:rPr>
                <a:t>日星期二</a:t>
              </a:r>
              <a:endParaRPr lang="zh-CN" altLang="en-US" sz="2800" dirty="0">
                <a:latin typeface="宋体" pitchFamily="2" charset="-122"/>
              </a:endParaRPr>
            </a:p>
          </p:txBody>
        </p:sp>
      </p:grpSp>
      <p:grpSp>
        <p:nvGrpSpPr>
          <p:cNvPr id="7176" name="Text Box 6"/>
          <p:cNvGrpSpPr>
            <a:grpSpLocks/>
          </p:cNvGrpSpPr>
          <p:nvPr/>
        </p:nvGrpSpPr>
        <p:grpSpPr bwMode="auto">
          <a:xfrm>
            <a:off x="5888038" y="3767138"/>
            <a:ext cx="6273800" cy="1103312"/>
            <a:chOff x="0" y="0"/>
            <a:chExt cx="3952" cy="695"/>
          </a:xfrm>
        </p:grpSpPr>
        <p:pic>
          <p:nvPicPr>
            <p:cNvPr id="7177" name="Text Box 6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952" cy="6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8" name="Text Box 10"/>
            <p:cNvSpPr txBox="1">
              <a:spLocks noChangeArrowheads="1"/>
            </p:cNvSpPr>
            <p:nvPr/>
          </p:nvSpPr>
          <p:spPr bwMode="auto">
            <a:xfrm>
              <a:off x="11" y="10"/>
              <a:ext cx="3935" cy="4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1pPr>
              <a:lvl2pPr marL="742950" indent="-285750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2pPr>
              <a:lvl3pPr marL="1143000" indent="-228600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3pPr>
              <a:lvl4pPr marL="1600200" indent="-228600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4pPr>
              <a:lvl5pPr marL="2057400" indent="-228600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3700" dirty="0" smtClean="0">
                  <a:latin typeface="宋体" pitchFamily="2" charset="-122"/>
                </a:rPr>
                <a:t>标准化建设</a:t>
              </a:r>
              <a:endParaRPr lang="zh-CN" altLang="en-US" sz="3700" dirty="0">
                <a:latin typeface="宋体" pitchFamily="2" charset="-122"/>
              </a:endParaRPr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组合 1"/>
          <p:cNvGrpSpPr>
            <a:grpSpLocks/>
          </p:cNvGrpSpPr>
          <p:nvPr/>
        </p:nvGrpSpPr>
        <p:grpSpPr bwMode="auto">
          <a:xfrm>
            <a:off x="2860675" y="1211580"/>
            <a:ext cx="6284913" cy="550863"/>
            <a:chOff x="0" y="0"/>
            <a:chExt cx="6165850" cy="832757"/>
          </a:xfrm>
        </p:grpSpPr>
        <p:sp>
          <p:nvSpPr>
            <p:cNvPr id="8195" name="AutoShape 2"/>
            <p:cNvSpPr>
              <a:spLocks noChangeArrowheads="1"/>
            </p:cNvSpPr>
            <p:nvPr/>
          </p:nvSpPr>
          <p:spPr bwMode="auto">
            <a:xfrm>
              <a:off x="1350289" y="23999"/>
              <a:ext cx="4815561" cy="779960"/>
            </a:xfrm>
            <a:prstGeom prst="roundRect">
              <a:avLst>
                <a:gd name="adj" fmla="val 16667"/>
              </a:avLst>
            </a:prstGeom>
            <a:solidFill>
              <a:srgbClr val="2D2DB9"/>
            </a:solidFill>
            <a:ln w="28575" cmpd="sng">
              <a:solidFill>
                <a:schemeClr val="bg1"/>
              </a:solidFill>
              <a:round/>
              <a:headEnd/>
              <a:tailEnd/>
            </a:ln>
            <a:effectLst>
              <a:outerShdw dist="107763" dir="2700000" algn="ctr" rotWithShape="0">
                <a:schemeClr val="tx2">
                  <a:alpha val="50000"/>
                </a:schemeClr>
              </a:outerShdw>
            </a:effectLst>
          </p:spPr>
          <p:txBody>
            <a:bodyPr wrap="none" lIns="84632" tIns="42316" rIns="84632" bIns="42316" anchor="ctr"/>
            <a:lstStyle>
              <a:lvl1pPr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1pPr>
              <a:lvl2pPr marL="742950" indent="-28575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2pPr>
              <a:lvl3pPr marL="11430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3pPr>
              <a:lvl4pPr marL="16002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4pPr>
              <a:lvl5pPr marL="20574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5pPr>
              <a:lvl6pPr marL="25146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6pPr>
              <a:lvl7pPr marL="29718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7pPr>
              <a:lvl8pPr marL="34290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8pPr>
              <a:lvl9pPr marL="38862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 sz="2800">
                <a:latin typeface="华文仿宋" pitchFamily="2" charset="-122"/>
                <a:ea typeface="华文仿宋" pitchFamily="2" charset="-122"/>
              </a:endParaRPr>
            </a:p>
          </p:txBody>
        </p:sp>
        <p:sp>
          <p:nvSpPr>
            <p:cNvPr id="8196" name="AutoShape 8"/>
            <p:cNvSpPr>
              <a:spLocks noChangeArrowheads="1"/>
            </p:cNvSpPr>
            <p:nvPr/>
          </p:nvSpPr>
          <p:spPr bwMode="auto">
            <a:xfrm>
              <a:off x="0" y="12000"/>
              <a:ext cx="1415701" cy="820757"/>
            </a:xfrm>
            <a:prstGeom prst="diamond">
              <a:avLst/>
            </a:prstGeom>
            <a:solidFill>
              <a:srgbClr val="2D2DB9"/>
            </a:solidFill>
            <a:ln w="38100" cmpd="sng">
              <a:solidFill>
                <a:schemeClr val="bg1"/>
              </a:solidFill>
              <a:miter lim="800000"/>
              <a:headEnd/>
              <a:tailEnd/>
            </a:ln>
            <a:effectLst>
              <a:outerShdw dist="115003" dir="380412" algn="ctr" rotWithShape="0">
                <a:schemeClr val="tx1"/>
              </a:outerShdw>
            </a:effectLst>
          </p:spPr>
          <p:txBody>
            <a:bodyPr wrap="none" lIns="84632" tIns="42316" rIns="84632" bIns="42316" anchor="ctr"/>
            <a:lstStyle>
              <a:lvl1pPr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1pPr>
              <a:lvl2pPr marL="742950" indent="-28575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2pPr>
              <a:lvl3pPr marL="11430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3pPr>
              <a:lvl4pPr marL="16002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4pPr>
              <a:lvl5pPr marL="20574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5pPr>
              <a:lvl6pPr marL="25146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6pPr>
              <a:lvl7pPr marL="29718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7pPr>
              <a:lvl8pPr marL="34290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8pPr>
              <a:lvl9pPr marL="38862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>
                  <a:solidFill>
                    <a:schemeClr val="bg1"/>
                  </a:solidFill>
                  <a:latin typeface="华文仿宋" pitchFamily="2" charset="-122"/>
                  <a:ea typeface="华文仿宋" pitchFamily="2" charset="-122"/>
                </a:rPr>
                <a:t> </a:t>
              </a:r>
              <a:r>
                <a:rPr lang="zh-CN" altLang="en-US" sz="2800">
                  <a:solidFill>
                    <a:schemeClr val="bg1"/>
                  </a:solidFill>
                  <a:latin typeface="宋体" pitchFamily="2" charset="-122"/>
                </a:rPr>
                <a:t>一、</a:t>
              </a:r>
            </a:p>
          </p:txBody>
        </p:sp>
        <p:sp>
          <p:nvSpPr>
            <p:cNvPr id="8197" name="AutoShape 15"/>
            <p:cNvSpPr>
              <a:spLocks noChangeArrowheads="1"/>
            </p:cNvSpPr>
            <p:nvPr/>
          </p:nvSpPr>
          <p:spPr bwMode="auto">
            <a:xfrm>
              <a:off x="1524721" y="0"/>
              <a:ext cx="3726920" cy="751161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84632" tIns="42316" rIns="84632" bIns="42316" anchor="ctr"/>
            <a:lstStyle>
              <a:lvl1pPr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1pPr>
              <a:lvl2pPr marL="742950" indent="-28575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2pPr>
              <a:lvl3pPr marL="11430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3pPr>
              <a:lvl4pPr marL="16002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4pPr>
              <a:lvl5pPr marL="20574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5pPr>
              <a:lvl6pPr marL="25146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6pPr>
              <a:lvl7pPr marL="29718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7pPr>
              <a:lvl8pPr marL="34290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8pPr>
              <a:lvl9pPr marL="38862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dirty="0">
                  <a:solidFill>
                    <a:schemeClr val="bg1"/>
                  </a:solidFill>
                  <a:latin typeface="宋体" pitchFamily="2" charset="-122"/>
                </a:rPr>
                <a:t>总要求</a:t>
              </a:r>
            </a:p>
          </p:txBody>
        </p:sp>
      </p:grpSp>
      <p:grpSp>
        <p:nvGrpSpPr>
          <p:cNvPr id="8198" name="组合 1"/>
          <p:cNvGrpSpPr>
            <a:grpSpLocks/>
          </p:cNvGrpSpPr>
          <p:nvPr/>
        </p:nvGrpSpPr>
        <p:grpSpPr bwMode="auto">
          <a:xfrm>
            <a:off x="2868613" y="1865948"/>
            <a:ext cx="6284912" cy="550862"/>
            <a:chOff x="0" y="0"/>
            <a:chExt cx="6165850" cy="832757"/>
          </a:xfrm>
        </p:grpSpPr>
        <p:sp>
          <p:nvSpPr>
            <p:cNvPr id="8199" name="AutoShape 2"/>
            <p:cNvSpPr>
              <a:spLocks noChangeArrowheads="1"/>
            </p:cNvSpPr>
            <p:nvPr/>
          </p:nvSpPr>
          <p:spPr bwMode="auto">
            <a:xfrm>
              <a:off x="1350288" y="23999"/>
              <a:ext cx="4815562" cy="779960"/>
            </a:xfrm>
            <a:prstGeom prst="roundRect">
              <a:avLst>
                <a:gd name="adj" fmla="val 16667"/>
              </a:avLst>
            </a:prstGeom>
            <a:solidFill>
              <a:srgbClr val="2D2DB9"/>
            </a:solidFill>
            <a:ln w="28575" cmpd="sng">
              <a:solidFill>
                <a:schemeClr val="bg1"/>
              </a:solidFill>
              <a:round/>
              <a:headEnd/>
              <a:tailEnd/>
            </a:ln>
            <a:effectLst>
              <a:outerShdw dist="107763" dir="2700000" algn="ctr" rotWithShape="0">
                <a:schemeClr val="tx2">
                  <a:alpha val="50000"/>
                </a:schemeClr>
              </a:outerShdw>
            </a:effectLst>
          </p:spPr>
          <p:txBody>
            <a:bodyPr wrap="none" lIns="84632" tIns="42316" rIns="84632" bIns="42316" anchor="ctr"/>
            <a:lstStyle>
              <a:lvl1pPr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1pPr>
              <a:lvl2pPr marL="742950" indent="-28575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2pPr>
              <a:lvl3pPr marL="11430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3pPr>
              <a:lvl4pPr marL="16002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4pPr>
              <a:lvl5pPr marL="20574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5pPr>
              <a:lvl6pPr marL="25146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6pPr>
              <a:lvl7pPr marL="29718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7pPr>
              <a:lvl8pPr marL="34290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8pPr>
              <a:lvl9pPr marL="38862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 sz="2800">
                <a:latin typeface="华文仿宋" pitchFamily="2" charset="-122"/>
                <a:ea typeface="华文仿宋" pitchFamily="2" charset="-122"/>
              </a:endParaRPr>
            </a:p>
          </p:txBody>
        </p:sp>
        <p:sp>
          <p:nvSpPr>
            <p:cNvPr id="8200" name="AutoShape 8"/>
            <p:cNvSpPr>
              <a:spLocks noChangeArrowheads="1"/>
            </p:cNvSpPr>
            <p:nvPr/>
          </p:nvSpPr>
          <p:spPr bwMode="auto">
            <a:xfrm>
              <a:off x="0" y="11999"/>
              <a:ext cx="1415700" cy="820758"/>
            </a:xfrm>
            <a:prstGeom prst="diamond">
              <a:avLst/>
            </a:prstGeom>
            <a:solidFill>
              <a:srgbClr val="2D2DB9"/>
            </a:solidFill>
            <a:ln w="38100" cmpd="sng">
              <a:solidFill>
                <a:schemeClr val="bg1"/>
              </a:solidFill>
              <a:miter lim="800000"/>
              <a:headEnd/>
              <a:tailEnd/>
            </a:ln>
            <a:effectLst>
              <a:outerShdw dist="115003" dir="380412" algn="ctr" rotWithShape="0">
                <a:schemeClr val="tx1"/>
              </a:outerShdw>
            </a:effectLst>
          </p:spPr>
          <p:txBody>
            <a:bodyPr wrap="none" lIns="84632" tIns="42316" rIns="84632" bIns="42316" anchor="ctr"/>
            <a:lstStyle>
              <a:lvl1pPr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1pPr>
              <a:lvl2pPr marL="742950" indent="-28575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2pPr>
              <a:lvl3pPr marL="11430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3pPr>
              <a:lvl4pPr marL="16002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4pPr>
              <a:lvl5pPr marL="20574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5pPr>
              <a:lvl6pPr marL="25146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6pPr>
              <a:lvl7pPr marL="29718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7pPr>
              <a:lvl8pPr marL="34290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8pPr>
              <a:lvl9pPr marL="38862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>
                  <a:solidFill>
                    <a:schemeClr val="bg1"/>
                  </a:solidFill>
                  <a:latin typeface="华文仿宋" pitchFamily="2" charset="-122"/>
                  <a:ea typeface="华文仿宋" pitchFamily="2" charset="-122"/>
                </a:rPr>
                <a:t> </a:t>
              </a:r>
              <a:r>
                <a:rPr lang="zh-CN" altLang="en-US" sz="2800">
                  <a:solidFill>
                    <a:schemeClr val="bg1"/>
                  </a:solidFill>
                  <a:latin typeface="宋体" pitchFamily="2" charset="-122"/>
                </a:rPr>
                <a:t>二、</a:t>
              </a:r>
            </a:p>
          </p:txBody>
        </p:sp>
        <p:sp>
          <p:nvSpPr>
            <p:cNvPr id="8201" name="AutoShape 15"/>
            <p:cNvSpPr>
              <a:spLocks noChangeArrowheads="1"/>
            </p:cNvSpPr>
            <p:nvPr/>
          </p:nvSpPr>
          <p:spPr bwMode="auto">
            <a:xfrm>
              <a:off x="1524720" y="0"/>
              <a:ext cx="3726921" cy="751161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84632" tIns="42316" rIns="84632" bIns="42316" anchor="ctr"/>
            <a:lstStyle>
              <a:lvl1pPr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1pPr>
              <a:lvl2pPr marL="742950" indent="-28575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2pPr>
              <a:lvl3pPr marL="11430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3pPr>
              <a:lvl4pPr marL="16002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4pPr>
              <a:lvl5pPr marL="20574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5pPr>
              <a:lvl6pPr marL="25146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6pPr>
              <a:lvl7pPr marL="29718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7pPr>
              <a:lvl8pPr marL="34290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8pPr>
              <a:lvl9pPr marL="38862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dirty="0">
                  <a:solidFill>
                    <a:schemeClr val="bg1"/>
                  </a:solidFill>
                  <a:latin typeface="宋体" pitchFamily="2" charset="-122"/>
                </a:rPr>
                <a:t>标准体系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宋体" pitchFamily="2" charset="-122"/>
                </a:rPr>
                <a:t>的</a:t>
              </a:r>
              <a:r>
                <a:rPr lang="zh-CN" altLang="en-US" sz="2800" dirty="0">
                  <a:solidFill>
                    <a:schemeClr val="bg1"/>
                  </a:solidFill>
                  <a:latin typeface="宋体" pitchFamily="2" charset="-122"/>
                </a:rPr>
                <a:t>作用</a:t>
              </a:r>
            </a:p>
          </p:txBody>
        </p:sp>
      </p:grpSp>
      <p:grpSp>
        <p:nvGrpSpPr>
          <p:cNvPr id="8214" name="组合 30"/>
          <p:cNvGrpSpPr>
            <a:grpSpLocks/>
          </p:cNvGrpSpPr>
          <p:nvPr/>
        </p:nvGrpSpPr>
        <p:grpSpPr bwMode="auto">
          <a:xfrm>
            <a:off x="693738" y="1549400"/>
            <a:ext cx="2092325" cy="1866900"/>
            <a:chOff x="0" y="0"/>
            <a:chExt cx="1421492" cy="1222150"/>
          </a:xfrm>
        </p:grpSpPr>
        <p:grpSp>
          <p:nvGrpSpPr>
            <p:cNvPr id="8215" name="组合 24"/>
            <p:cNvGrpSpPr>
              <a:grpSpLocks/>
            </p:cNvGrpSpPr>
            <p:nvPr/>
          </p:nvGrpSpPr>
          <p:grpSpPr bwMode="auto">
            <a:xfrm>
              <a:off x="463409" y="0"/>
              <a:ext cx="494250" cy="1222150"/>
              <a:chOff x="0" y="0"/>
              <a:chExt cx="858956" cy="2123971"/>
            </a:xfrm>
          </p:grpSpPr>
          <p:sp>
            <p:nvSpPr>
              <p:cNvPr id="8216" name="AutoShape 6"/>
              <p:cNvSpPr>
                <a:spLocks noChangeArrowheads="1"/>
              </p:cNvSpPr>
              <p:nvPr/>
            </p:nvSpPr>
            <p:spPr bwMode="auto">
              <a:xfrm>
                <a:off x="618" y="0"/>
                <a:ext cx="858458" cy="1036700"/>
              </a:xfrm>
              <a:prstGeom prst="homePlate">
                <a:avLst>
                  <a:gd name="adj" fmla="val 25000"/>
                </a:avLst>
              </a:prstGeom>
              <a:solidFill>
                <a:srgbClr val="FFC000"/>
              </a:solidFill>
              <a:ln w="3175" cmpd="sng">
                <a:solidFill>
                  <a:srgbClr val="D7D7D7"/>
                </a:solidFill>
                <a:miter lim="800000"/>
                <a:headEnd/>
                <a:tailEnd/>
              </a:ln>
              <a:effectLst>
                <a:outerShdw sx="102000" sy="102000" algn="ctr" rotWithShape="0">
                  <a:srgbClr val="000000">
                    <a:alpha val="15999"/>
                  </a:srgbClr>
                </a:outerShdw>
              </a:effectLst>
            </p:spPr>
            <p:txBody>
              <a:bodyPr anchor="ctr"/>
              <a:lstStyle>
                <a:lvl1pPr>
                  <a:defRPr sz="2000" b="1">
                    <a:solidFill>
                      <a:schemeClr val="tx1"/>
                    </a:solidFill>
                    <a:latin typeface="AngsanaUPC" pitchFamily="18" charset="-34"/>
                    <a:ea typeface="宋体" pitchFamily="2" charset="-122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AngsanaUPC" pitchFamily="18" charset="-34"/>
                    <a:ea typeface="宋体" pitchFamily="2" charset="-122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AngsanaUPC" pitchFamily="18" charset="-34"/>
                    <a:ea typeface="宋体" pitchFamily="2" charset="-122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AngsanaUPC" pitchFamily="18" charset="-34"/>
                    <a:ea typeface="宋体" pitchFamily="2" charset="-122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AngsanaUPC" pitchFamily="18" charset="-34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2000" b="1">
                    <a:solidFill>
                      <a:schemeClr val="tx1"/>
                    </a:solidFill>
                    <a:latin typeface="AngsanaUPC" pitchFamily="18" charset="-34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2000" b="1">
                    <a:solidFill>
                      <a:schemeClr val="tx1"/>
                    </a:solidFill>
                    <a:latin typeface="AngsanaUPC" pitchFamily="18" charset="-34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2000" b="1">
                    <a:solidFill>
                      <a:schemeClr val="tx1"/>
                    </a:solidFill>
                    <a:latin typeface="AngsanaUPC" pitchFamily="18" charset="-34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2000" b="1">
                    <a:solidFill>
                      <a:schemeClr val="tx1"/>
                    </a:solidFill>
                    <a:latin typeface="AngsanaUPC" pitchFamily="18" charset="-34"/>
                    <a:ea typeface="宋体" pitchFamily="2" charset="-122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endParaRPr lang="zh-CN" altLang="en-US">
                  <a:solidFill>
                    <a:srgbClr val="F9F9F9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17" name="AutoShape 6"/>
              <p:cNvSpPr>
                <a:spLocks noChangeArrowheads="1"/>
              </p:cNvSpPr>
              <p:nvPr/>
            </p:nvSpPr>
            <p:spPr bwMode="auto">
              <a:xfrm>
                <a:off x="618" y="1087271"/>
                <a:ext cx="858458" cy="1036700"/>
              </a:xfrm>
              <a:prstGeom prst="homePlate">
                <a:avLst>
                  <a:gd name="adj" fmla="val 25000"/>
                </a:avLst>
              </a:prstGeom>
              <a:solidFill>
                <a:srgbClr val="FFC000"/>
              </a:solidFill>
              <a:ln w="3175" cmpd="sng">
                <a:solidFill>
                  <a:srgbClr val="D7D7D7"/>
                </a:solidFill>
                <a:miter lim="800000"/>
                <a:headEnd/>
                <a:tailEnd/>
              </a:ln>
              <a:effectLst>
                <a:outerShdw sx="102000" sy="102000" algn="ctr" rotWithShape="0">
                  <a:srgbClr val="000000">
                    <a:alpha val="15999"/>
                  </a:srgbClr>
                </a:outerShdw>
              </a:effectLst>
            </p:spPr>
            <p:txBody>
              <a:bodyPr anchor="ctr"/>
              <a:lstStyle>
                <a:lvl1pPr>
                  <a:defRPr sz="2000" b="1">
                    <a:solidFill>
                      <a:schemeClr val="tx1"/>
                    </a:solidFill>
                    <a:latin typeface="AngsanaUPC" pitchFamily="18" charset="-34"/>
                    <a:ea typeface="宋体" pitchFamily="2" charset="-122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AngsanaUPC" pitchFamily="18" charset="-34"/>
                    <a:ea typeface="宋体" pitchFamily="2" charset="-122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AngsanaUPC" pitchFamily="18" charset="-34"/>
                    <a:ea typeface="宋体" pitchFamily="2" charset="-122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AngsanaUPC" pitchFamily="18" charset="-34"/>
                    <a:ea typeface="宋体" pitchFamily="2" charset="-122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AngsanaUPC" pitchFamily="18" charset="-34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2000" b="1">
                    <a:solidFill>
                      <a:schemeClr val="tx1"/>
                    </a:solidFill>
                    <a:latin typeface="AngsanaUPC" pitchFamily="18" charset="-34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2000" b="1">
                    <a:solidFill>
                      <a:schemeClr val="tx1"/>
                    </a:solidFill>
                    <a:latin typeface="AngsanaUPC" pitchFamily="18" charset="-34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2000" b="1">
                    <a:solidFill>
                      <a:schemeClr val="tx1"/>
                    </a:solidFill>
                    <a:latin typeface="AngsanaUPC" pitchFamily="18" charset="-34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2000" b="1">
                    <a:solidFill>
                      <a:schemeClr val="tx1"/>
                    </a:solidFill>
                    <a:latin typeface="AngsanaUPC" pitchFamily="18" charset="-34"/>
                    <a:ea typeface="宋体" pitchFamily="2" charset="-122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endParaRPr lang="zh-CN" altLang="en-US">
                  <a:solidFill>
                    <a:srgbClr val="F9F9F9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8218" name="椭圆 27"/>
            <p:cNvSpPr>
              <a:spLocks noChangeArrowheads="1"/>
            </p:cNvSpPr>
            <p:nvPr/>
          </p:nvSpPr>
          <p:spPr bwMode="auto">
            <a:xfrm>
              <a:off x="0" y="191221"/>
              <a:ext cx="840168" cy="839709"/>
            </a:xfrm>
            <a:prstGeom prst="ellipse">
              <a:avLst/>
            </a:prstGeom>
            <a:solidFill>
              <a:srgbClr val="FFC000"/>
            </a:solidFill>
            <a:ln w="3175" cmpd="sng">
              <a:solidFill>
                <a:srgbClr val="D7D7D7"/>
              </a:solidFill>
              <a:round/>
              <a:headEnd/>
              <a:tailEnd/>
            </a:ln>
            <a:effectLst>
              <a:outerShdw sx="102000" sy="102000" algn="ctr" rotWithShape="0">
                <a:srgbClr val="000000">
                  <a:alpha val="15999"/>
                </a:srgbClr>
              </a:outerShdw>
            </a:effectLst>
          </p:spPr>
          <p:txBody>
            <a:bodyPr anchor="ctr"/>
            <a:lstStyle>
              <a:lvl1pPr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1pPr>
              <a:lvl2pPr marL="742950" indent="-285750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2pPr>
              <a:lvl3pPr marL="1143000" indent="-228600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3pPr>
              <a:lvl4pPr marL="1600200" indent="-228600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4pPr>
              <a:lvl5pPr marL="2057400" indent="-228600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>
                <a:solidFill>
                  <a:srgbClr val="F9F9F9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219" name="椭圆 28"/>
            <p:cNvSpPr>
              <a:spLocks noChangeArrowheads="1"/>
            </p:cNvSpPr>
            <p:nvPr/>
          </p:nvSpPr>
          <p:spPr bwMode="auto">
            <a:xfrm>
              <a:off x="49612" y="257732"/>
              <a:ext cx="740944" cy="652645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ffectLst>
              <a:outerShdw dist="38100" dir="5400000" algn="ctr" rotWithShape="0">
                <a:srgbClr val="000000">
                  <a:alpha val="35999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1pPr>
              <a:lvl2pPr marL="742950" indent="-285750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2pPr>
              <a:lvl3pPr marL="1143000" indent="-228600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3pPr>
              <a:lvl4pPr marL="1600200" indent="-228600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4pPr>
              <a:lvl5pPr marL="2057400" indent="-228600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2800">
                  <a:latin typeface="宋体" pitchFamily="2" charset="-122"/>
                </a:rPr>
                <a:t>目录</a:t>
              </a:r>
            </a:p>
          </p:txBody>
        </p:sp>
        <p:sp>
          <p:nvSpPr>
            <p:cNvPr id="8220" name="AutoShape 112"/>
            <p:cNvSpPr>
              <a:spLocks noChangeArrowheads="1"/>
            </p:cNvSpPr>
            <p:nvPr/>
          </p:nvSpPr>
          <p:spPr bwMode="auto">
            <a:xfrm rot="16200000">
              <a:off x="451088" y="202945"/>
              <a:ext cx="1124548" cy="816260"/>
            </a:xfrm>
            <a:prstGeom prst="triangle">
              <a:avLst>
                <a:gd name="adj" fmla="val 50000"/>
              </a:avLst>
            </a:prstGeom>
            <a:gradFill rotWithShape="1">
              <a:gsLst>
                <a:gs pos="0">
                  <a:srgbClr val="E0EAF7">
                    <a:alpha val="70999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1pPr>
              <a:lvl2pPr marL="742950" indent="-285750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2pPr>
              <a:lvl3pPr marL="1143000" indent="-228600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3pPr>
              <a:lvl4pPr marL="1600200" indent="-228600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4pPr>
              <a:lvl5pPr marL="2057400" indent="-228600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9pPr>
            </a:lstStyle>
            <a:p>
              <a:endParaRPr lang="zh-CN" altLang="en-US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7" name="组合 1"/>
          <p:cNvGrpSpPr>
            <a:grpSpLocks/>
          </p:cNvGrpSpPr>
          <p:nvPr/>
        </p:nvGrpSpPr>
        <p:grpSpPr bwMode="auto">
          <a:xfrm>
            <a:off x="2868613" y="2521268"/>
            <a:ext cx="6284912" cy="550862"/>
            <a:chOff x="0" y="0"/>
            <a:chExt cx="6165850" cy="832757"/>
          </a:xfrm>
        </p:grpSpPr>
        <p:sp>
          <p:nvSpPr>
            <p:cNvPr id="18" name="AutoShape 2"/>
            <p:cNvSpPr>
              <a:spLocks noChangeArrowheads="1"/>
            </p:cNvSpPr>
            <p:nvPr/>
          </p:nvSpPr>
          <p:spPr bwMode="auto">
            <a:xfrm>
              <a:off x="1350288" y="23999"/>
              <a:ext cx="4815562" cy="779960"/>
            </a:xfrm>
            <a:prstGeom prst="roundRect">
              <a:avLst>
                <a:gd name="adj" fmla="val 16667"/>
              </a:avLst>
            </a:prstGeom>
            <a:solidFill>
              <a:srgbClr val="2D2DB9"/>
            </a:solidFill>
            <a:ln w="28575" cmpd="sng">
              <a:solidFill>
                <a:schemeClr val="bg1"/>
              </a:solidFill>
              <a:round/>
              <a:headEnd/>
              <a:tailEnd/>
            </a:ln>
            <a:effectLst>
              <a:outerShdw dist="107763" dir="2700000" algn="ctr" rotWithShape="0">
                <a:schemeClr val="tx2">
                  <a:alpha val="50000"/>
                </a:schemeClr>
              </a:outerShdw>
            </a:effectLst>
          </p:spPr>
          <p:txBody>
            <a:bodyPr wrap="none" lIns="84632" tIns="42316" rIns="84632" bIns="42316" anchor="ctr"/>
            <a:lstStyle>
              <a:lvl1pPr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1pPr>
              <a:lvl2pPr marL="742950" indent="-28575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2pPr>
              <a:lvl3pPr marL="11430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3pPr>
              <a:lvl4pPr marL="16002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4pPr>
              <a:lvl5pPr marL="20574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5pPr>
              <a:lvl6pPr marL="25146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6pPr>
              <a:lvl7pPr marL="29718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7pPr>
              <a:lvl8pPr marL="34290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8pPr>
              <a:lvl9pPr marL="38862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 sz="2800">
                <a:latin typeface="华文仿宋" pitchFamily="2" charset="-122"/>
                <a:ea typeface="华文仿宋" pitchFamily="2" charset="-122"/>
              </a:endParaRPr>
            </a:p>
          </p:txBody>
        </p:sp>
        <p:sp>
          <p:nvSpPr>
            <p:cNvPr id="19" name="AutoShape 8"/>
            <p:cNvSpPr>
              <a:spLocks noChangeArrowheads="1"/>
            </p:cNvSpPr>
            <p:nvPr/>
          </p:nvSpPr>
          <p:spPr bwMode="auto">
            <a:xfrm>
              <a:off x="0" y="11999"/>
              <a:ext cx="1415700" cy="820758"/>
            </a:xfrm>
            <a:prstGeom prst="diamond">
              <a:avLst/>
            </a:prstGeom>
            <a:solidFill>
              <a:srgbClr val="2D2DB9"/>
            </a:solidFill>
            <a:ln w="38100" cmpd="sng">
              <a:solidFill>
                <a:schemeClr val="bg1"/>
              </a:solidFill>
              <a:miter lim="800000"/>
              <a:headEnd/>
              <a:tailEnd/>
            </a:ln>
            <a:effectLst>
              <a:outerShdw dist="115003" dir="380412" algn="ctr" rotWithShape="0">
                <a:schemeClr val="tx1"/>
              </a:outerShdw>
            </a:effectLst>
          </p:spPr>
          <p:txBody>
            <a:bodyPr wrap="none" lIns="84632" tIns="42316" rIns="84632" bIns="42316" anchor="ctr"/>
            <a:lstStyle>
              <a:lvl1pPr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1pPr>
              <a:lvl2pPr marL="742950" indent="-28575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2pPr>
              <a:lvl3pPr marL="11430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3pPr>
              <a:lvl4pPr marL="16002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4pPr>
              <a:lvl5pPr marL="20574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5pPr>
              <a:lvl6pPr marL="25146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6pPr>
              <a:lvl7pPr marL="29718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7pPr>
              <a:lvl8pPr marL="34290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8pPr>
              <a:lvl9pPr marL="38862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dirty="0">
                  <a:solidFill>
                    <a:schemeClr val="bg1"/>
                  </a:solidFill>
                  <a:latin typeface="华文仿宋" pitchFamily="2" charset="-122"/>
                  <a:ea typeface="华文仿宋" pitchFamily="2" charset="-122"/>
                </a:rPr>
                <a:t> </a:t>
              </a:r>
              <a:r>
                <a:rPr lang="zh-CN" altLang="en-US" sz="2800" dirty="0">
                  <a:solidFill>
                    <a:schemeClr val="bg1"/>
                  </a:solidFill>
                  <a:latin typeface="宋体" pitchFamily="2" charset="-122"/>
                </a:rPr>
                <a:t>三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宋体" pitchFamily="2" charset="-122"/>
                </a:rPr>
                <a:t>、</a:t>
              </a:r>
              <a:endParaRPr lang="zh-CN" altLang="en-US" sz="2800" dirty="0">
                <a:solidFill>
                  <a:schemeClr val="bg1"/>
                </a:solidFill>
                <a:latin typeface="宋体" pitchFamily="2" charset="-122"/>
              </a:endParaRPr>
            </a:p>
          </p:txBody>
        </p:sp>
        <p:sp>
          <p:nvSpPr>
            <p:cNvPr id="20" name="AutoShape 15"/>
            <p:cNvSpPr>
              <a:spLocks noChangeArrowheads="1"/>
            </p:cNvSpPr>
            <p:nvPr/>
          </p:nvSpPr>
          <p:spPr bwMode="auto">
            <a:xfrm>
              <a:off x="1524720" y="0"/>
              <a:ext cx="3726921" cy="751161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84632" tIns="42316" rIns="84632" bIns="42316" anchor="ctr"/>
            <a:lstStyle>
              <a:lvl1pPr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1pPr>
              <a:lvl2pPr marL="742950" indent="-28575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2pPr>
              <a:lvl3pPr marL="11430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3pPr>
              <a:lvl4pPr marL="16002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4pPr>
              <a:lvl5pPr marL="20574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5pPr>
              <a:lvl6pPr marL="25146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6pPr>
              <a:lvl7pPr marL="29718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7pPr>
              <a:lvl8pPr marL="34290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8pPr>
              <a:lvl9pPr marL="38862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dirty="0">
                  <a:solidFill>
                    <a:schemeClr val="bg1"/>
                  </a:solidFill>
                  <a:latin typeface="宋体" pitchFamily="2" charset="-122"/>
                </a:rPr>
                <a:t>标准体系的构成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979472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组合 1"/>
          <p:cNvGrpSpPr>
            <a:grpSpLocks/>
          </p:cNvGrpSpPr>
          <p:nvPr/>
        </p:nvGrpSpPr>
        <p:grpSpPr bwMode="auto">
          <a:xfrm>
            <a:off x="2860675" y="3314700"/>
            <a:ext cx="6284913" cy="550863"/>
            <a:chOff x="0" y="0"/>
            <a:chExt cx="6165850" cy="832757"/>
          </a:xfrm>
        </p:grpSpPr>
        <p:sp>
          <p:nvSpPr>
            <p:cNvPr id="9219" name="AutoShape 2"/>
            <p:cNvSpPr>
              <a:spLocks noChangeArrowheads="1"/>
            </p:cNvSpPr>
            <p:nvPr/>
          </p:nvSpPr>
          <p:spPr bwMode="auto">
            <a:xfrm>
              <a:off x="1350289" y="23999"/>
              <a:ext cx="4815561" cy="779960"/>
            </a:xfrm>
            <a:prstGeom prst="roundRect">
              <a:avLst>
                <a:gd name="adj" fmla="val 16667"/>
              </a:avLst>
            </a:prstGeom>
            <a:solidFill>
              <a:srgbClr val="2D2DB9"/>
            </a:solidFill>
            <a:ln w="28575" cmpd="sng">
              <a:solidFill>
                <a:schemeClr val="bg1"/>
              </a:solidFill>
              <a:round/>
              <a:headEnd/>
              <a:tailEnd/>
            </a:ln>
            <a:effectLst>
              <a:outerShdw dist="107763" dir="2700000" algn="ctr" rotWithShape="0">
                <a:schemeClr val="tx2">
                  <a:alpha val="50000"/>
                </a:schemeClr>
              </a:outerShdw>
            </a:effectLst>
          </p:spPr>
          <p:txBody>
            <a:bodyPr wrap="none" lIns="84632" tIns="42316" rIns="84632" bIns="42316" anchor="ctr"/>
            <a:lstStyle>
              <a:lvl1pPr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1pPr>
              <a:lvl2pPr marL="742950" indent="-28575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2pPr>
              <a:lvl3pPr marL="11430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3pPr>
              <a:lvl4pPr marL="16002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4pPr>
              <a:lvl5pPr marL="20574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5pPr>
              <a:lvl6pPr marL="25146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6pPr>
              <a:lvl7pPr marL="29718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7pPr>
              <a:lvl8pPr marL="34290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8pPr>
              <a:lvl9pPr marL="38862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 sz="2800">
                <a:latin typeface="华文仿宋" pitchFamily="2" charset="-122"/>
                <a:ea typeface="华文仿宋" pitchFamily="2" charset="-122"/>
              </a:endParaRPr>
            </a:p>
          </p:txBody>
        </p:sp>
        <p:sp>
          <p:nvSpPr>
            <p:cNvPr id="9220" name="AutoShape 8"/>
            <p:cNvSpPr>
              <a:spLocks noChangeArrowheads="1"/>
            </p:cNvSpPr>
            <p:nvPr/>
          </p:nvSpPr>
          <p:spPr bwMode="auto">
            <a:xfrm>
              <a:off x="0" y="12000"/>
              <a:ext cx="1415701" cy="820757"/>
            </a:xfrm>
            <a:prstGeom prst="diamond">
              <a:avLst/>
            </a:prstGeom>
            <a:solidFill>
              <a:srgbClr val="2D2DB9"/>
            </a:solidFill>
            <a:ln w="38100" cmpd="sng">
              <a:solidFill>
                <a:schemeClr val="bg1"/>
              </a:solidFill>
              <a:miter lim="800000"/>
              <a:headEnd/>
              <a:tailEnd/>
            </a:ln>
            <a:effectLst>
              <a:outerShdw dist="115003" dir="380412" algn="ctr" rotWithShape="0">
                <a:schemeClr val="tx1"/>
              </a:outerShdw>
            </a:effectLst>
          </p:spPr>
          <p:txBody>
            <a:bodyPr wrap="none" lIns="84632" tIns="42316" rIns="84632" bIns="42316" anchor="ctr"/>
            <a:lstStyle>
              <a:lvl1pPr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1pPr>
              <a:lvl2pPr marL="742950" indent="-28575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2pPr>
              <a:lvl3pPr marL="11430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3pPr>
              <a:lvl4pPr marL="16002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4pPr>
              <a:lvl5pPr marL="20574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5pPr>
              <a:lvl6pPr marL="25146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6pPr>
              <a:lvl7pPr marL="29718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7pPr>
              <a:lvl8pPr marL="34290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8pPr>
              <a:lvl9pPr marL="38862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>
                  <a:solidFill>
                    <a:schemeClr val="bg1"/>
                  </a:solidFill>
                  <a:latin typeface="华文仿宋" pitchFamily="2" charset="-122"/>
                  <a:ea typeface="华文仿宋" pitchFamily="2" charset="-122"/>
                </a:rPr>
                <a:t>  </a:t>
              </a:r>
              <a:r>
                <a:rPr lang="zh-CN" altLang="en-US" sz="2800">
                  <a:solidFill>
                    <a:schemeClr val="bg1"/>
                  </a:solidFill>
                  <a:latin typeface="宋体" pitchFamily="2" charset="-122"/>
                </a:rPr>
                <a:t>一、</a:t>
              </a:r>
            </a:p>
          </p:txBody>
        </p:sp>
        <p:sp>
          <p:nvSpPr>
            <p:cNvPr id="9221" name="AutoShape 15"/>
            <p:cNvSpPr>
              <a:spLocks noChangeArrowheads="1"/>
            </p:cNvSpPr>
            <p:nvPr/>
          </p:nvSpPr>
          <p:spPr bwMode="auto">
            <a:xfrm>
              <a:off x="1524721" y="0"/>
              <a:ext cx="3726920" cy="751161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84632" tIns="42316" rIns="84632" bIns="42316" anchor="ctr"/>
            <a:lstStyle>
              <a:lvl1pPr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1pPr>
              <a:lvl2pPr marL="742950" indent="-28575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2pPr>
              <a:lvl3pPr marL="11430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3pPr>
              <a:lvl4pPr marL="16002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4pPr>
              <a:lvl5pPr marL="20574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5pPr>
              <a:lvl6pPr marL="25146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6pPr>
              <a:lvl7pPr marL="29718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7pPr>
              <a:lvl8pPr marL="34290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8pPr>
              <a:lvl9pPr marL="38862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dirty="0">
                  <a:solidFill>
                    <a:schemeClr val="bg1"/>
                  </a:solidFill>
                  <a:latin typeface="宋体" pitchFamily="2" charset="-122"/>
                </a:rPr>
                <a:t>总要求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4852737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38"/>
          <p:cNvSpPr>
            <a:spLocks noChangeArrowheads="1"/>
          </p:cNvSpPr>
          <p:nvPr/>
        </p:nvSpPr>
        <p:spPr bwMode="auto">
          <a:xfrm>
            <a:off x="2232025" y="28575"/>
            <a:ext cx="7900988" cy="85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9pPr>
          </a:lstStyle>
          <a:p>
            <a:r>
              <a:rPr lang="zh-CN" altLang="en-US" sz="3200" b="0" dirty="0" smtClean="0">
                <a:solidFill>
                  <a:srgbClr val="FBFD4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一</a:t>
            </a:r>
            <a:r>
              <a:rPr lang="zh-CN" altLang="en-US" sz="3200" b="0" dirty="0">
                <a:solidFill>
                  <a:srgbClr val="FBFD4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、总要求</a:t>
            </a:r>
            <a:endParaRPr lang="zh-CN" altLang="en-US" dirty="0">
              <a:solidFill>
                <a:srgbClr val="FBFD49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57944" y="941974"/>
            <a:ext cx="1224915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125" indent="-365125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b="0" dirty="0" smtClean="0">
                <a:latin typeface="+mn-ea"/>
                <a:ea typeface="+mn-ea"/>
              </a:rPr>
              <a:t>应符合</a:t>
            </a:r>
            <a:r>
              <a:rPr lang="zh-CN" altLang="en-US" sz="2800" b="0" dirty="0">
                <a:latin typeface="+mn-ea"/>
                <a:ea typeface="+mn-ea"/>
              </a:rPr>
              <a:t>国家有关法律、法规和强制性标准的要求</a:t>
            </a:r>
            <a:r>
              <a:rPr lang="zh-CN" altLang="en-US" sz="2800" b="0" dirty="0" smtClean="0">
                <a:latin typeface="+mn-ea"/>
                <a:ea typeface="+mn-ea"/>
              </a:rPr>
              <a:t>。</a:t>
            </a:r>
            <a:endParaRPr lang="en-US" altLang="zh-CN" sz="2800" b="0" dirty="0" smtClean="0">
              <a:latin typeface="+mn-ea"/>
              <a:ea typeface="+mn-ea"/>
            </a:endParaRPr>
          </a:p>
          <a:p>
            <a:pPr marL="365125" indent="-365125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b="0" dirty="0" smtClean="0">
                <a:latin typeface="+mn-ea"/>
                <a:ea typeface="+mn-ea"/>
              </a:rPr>
              <a:t>应</a:t>
            </a:r>
            <a:r>
              <a:rPr lang="zh-CN" altLang="en-US" sz="2800" b="0" dirty="0">
                <a:latin typeface="+mn-ea"/>
                <a:ea typeface="+mn-ea"/>
              </a:rPr>
              <a:t>以技术标准体系为主题，管理标准体系和工作标准体系与之相配套</a:t>
            </a:r>
            <a:r>
              <a:rPr lang="zh-CN" altLang="en-US" sz="2800" b="0" dirty="0" smtClean="0">
                <a:latin typeface="+mn-ea"/>
                <a:ea typeface="+mn-ea"/>
              </a:rPr>
              <a:t>。</a:t>
            </a:r>
            <a:endParaRPr lang="en-US" altLang="zh-CN" sz="2800" b="0" dirty="0">
              <a:latin typeface="+mn-ea"/>
              <a:ea typeface="+mn-ea"/>
            </a:endParaRPr>
          </a:p>
          <a:p>
            <a:pPr marL="365125" indent="-365125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b="0" dirty="0" smtClean="0">
                <a:latin typeface="+mn-ea"/>
                <a:ea typeface="+mn-ea"/>
              </a:rPr>
              <a:t>应符合生产</a:t>
            </a:r>
            <a:r>
              <a:rPr lang="zh-CN" altLang="en-US" sz="2800" b="0" dirty="0">
                <a:latin typeface="+mn-ea"/>
                <a:ea typeface="+mn-ea"/>
              </a:rPr>
              <a:t>、经营的特点</a:t>
            </a:r>
            <a:r>
              <a:rPr lang="zh-CN" altLang="en-US" sz="2800" b="0" dirty="0" smtClean="0">
                <a:latin typeface="+mn-ea"/>
                <a:ea typeface="+mn-ea"/>
              </a:rPr>
              <a:t>和实际</a:t>
            </a:r>
            <a:r>
              <a:rPr lang="zh-CN" altLang="en-US" sz="2800" b="0" dirty="0">
                <a:latin typeface="+mn-ea"/>
                <a:ea typeface="+mn-ea"/>
              </a:rPr>
              <a:t>管理的需要</a:t>
            </a:r>
            <a:r>
              <a:rPr lang="zh-CN" altLang="en-US" sz="2800" b="0" dirty="0" smtClean="0">
                <a:latin typeface="+mn-ea"/>
                <a:ea typeface="+mn-ea"/>
              </a:rPr>
              <a:t>。</a:t>
            </a:r>
            <a:endParaRPr lang="en-US" altLang="zh-CN" sz="2800" b="0" dirty="0" smtClean="0">
              <a:latin typeface="+mn-ea"/>
              <a:ea typeface="+mn-ea"/>
            </a:endParaRPr>
          </a:p>
          <a:p>
            <a:pPr marL="365125" indent="-365125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b="0" dirty="0" smtClean="0">
                <a:latin typeface="+mn-ea"/>
                <a:ea typeface="+mn-ea"/>
              </a:rPr>
              <a:t>应</a:t>
            </a:r>
            <a:r>
              <a:rPr lang="zh-CN" altLang="en-US" sz="2800" b="0" dirty="0">
                <a:latin typeface="+mn-ea"/>
                <a:ea typeface="+mn-ea"/>
              </a:rPr>
              <a:t>积极采用国际标准和国外先进标准，并充分考虑市场需求</a:t>
            </a:r>
            <a:r>
              <a:rPr lang="zh-CN" altLang="en-US" sz="2800" b="0" dirty="0" smtClean="0">
                <a:latin typeface="+mn-ea"/>
                <a:ea typeface="+mn-ea"/>
              </a:rPr>
              <a:t>。</a:t>
            </a:r>
            <a:endParaRPr lang="en-US" altLang="zh-CN" sz="2800" b="0" dirty="0" smtClean="0">
              <a:latin typeface="+mn-ea"/>
              <a:ea typeface="+mn-ea"/>
            </a:endParaRPr>
          </a:p>
          <a:p>
            <a:pPr marL="365125" indent="-365125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b="0" dirty="0" smtClean="0">
                <a:latin typeface="+mn-ea"/>
                <a:ea typeface="+mn-ea"/>
              </a:rPr>
              <a:t>应</a:t>
            </a:r>
            <a:r>
              <a:rPr lang="zh-CN" altLang="en-US" sz="2800" b="0" dirty="0">
                <a:latin typeface="+mn-ea"/>
                <a:ea typeface="+mn-ea"/>
              </a:rPr>
              <a:t>充分汲取国内外先进的标准化管理方法和经验，将公司已建立的管理体系纳入公司标准体系内</a:t>
            </a:r>
            <a:r>
              <a:rPr lang="zh-CN" altLang="en-US" sz="2800" b="0" dirty="0" smtClean="0">
                <a:latin typeface="+mn-ea"/>
                <a:ea typeface="+mn-ea"/>
              </a:rPr>
              <a:t>。</a:t>
            </a:r>
            <a:endParaRPr lang="en-US" altLang="zh-CN" sz="2800" b="0" dirty="0" smtClean="0">
              <a:latin typeface="+mn-ea"/>
              <a:ea typeface="+mn-ea"/>
            </a:endParaRPr>
          </a:p>
          <a:p>
            <a:pPr marL="365125" indent="-365125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b="0" dirty="0" smtClean="0">
                <a:latin typeface="+mn-ea"/>
                <a:ea typeface="+mn-ea"/>
              </a:rPr>
              <a:t>公司</a:t>
            </a:r>
            <a:r>
              <a:rPr lang="zh-CN" altLang="en-US" sz="2800" b="0" dirty="0">
                <a:latin typeface="+mn-ea"/>
                <a:ea typeface="+mn-ea"/>
              </a:rPr>
              <a:t>标准体系的标准之间应相互协调，形成有机整体。管理标准、工作标准应能保证技术标准的实施</a:t>
            </a:r>
            <a:r>
              <a:rPr lang="zh-CN" altLang="en-US" sz="2800" b="0" dirty="0" smtClean="0">
                <a:latin typeface="+mn-ea"/>
                <a:ea typeface="+mn-ea"/>
              </a:rPr>
              <a:t>。</a:t>
            </a:r>
            <a:endParaRPr lang="en-US" altLang="zh-CN" sz="2800" b="0" dirty="0" smtClean="0">
              <a:latin typeface="+mn-ea"/>
              <a:ea typeface="+mn-ea"/>
            </a:endParaRPr>
          </a:p>
          <a:p>
            <a:pPr marL="365125" indent="-365125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b="0" dirty="0" smtClean="0">
                <a:latin typeface="+mn-ea"/>
                <a:ea typeface="+mn-ea"/>
              </a:rPr>
              <a:t>公司</a:t>
            </a:r>
            <a:r>
              <a:rPr lang="zh-CN" altLang="en-US" sz="2800" b="0" dirty="0">
                <a:latin typeface="+mn-ea"/>
                <a:ea typeface="+mn-ea"/>
              </a:rPr>
              <a:t>标准化工作应符合</a:t>
            </a:r>
            <a:r>
              <a:rPr lang="en-US" altLang="zh-CN" sz="2800" b="0" dirty="0">
                <a:latin typeface="+mn-ea"/>
                <a:ea typeface="+mn-ea"/>
              </a:rPr>
              <a:t>GB/T 15496</a:t>
            </a:r>
            <a:r>
              <a:rPr lang="zh-CN" altLang="en-US" sz="2800" b="0" dirty="0">
                <a:latin typeface="+mn-ea"/>
                <a:ea typeface="+mn-ea"/>
              </a:rPr>
              <a:t>的要求。</a:t>
            </a:r>
          </a:p>
        </p:txBody>
      </p:sp>
    </p:spTree>
    <p:extLst>
      <p:ext uri="{BB962C8B-B14F-4D97-AF65-F5344CB8AC3E}">
        <p14:creationId xmlns:p14="http://schemas.microsoft.com/office/powerpoint/2010/main" val="213416244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组合 1"/>
          <p:cNvGrpSpPr>
            <a:grpSpLocks/>
          </p:cNvGrpSpPr>
          <p:nvPr/>
        </p:nvGrpSpPr>
        <p:grpSpPr bwMode="auto">
          <a:xfrm>
            <a:off x="2860675" y="3314700"/>
            <a:ext cx="6284913" cy="550863"/>
            <a:chOff x="0" y="0"/>
            <a:chExt cx="6165850" cy="832757"/>
          </a:xfrm>
        </p:grpSpPr>
        <p:sp>
          <p:nvSpPr>
            <p:cNvPr id="9219" name="AutoShape 2"/>
            <p:cNvSpPr>
              <a:spLocks noChangeArrowheads="1"/>
            </p:cNvSpPr>
            <p:nvPr/>
          </p:nvSpPr>
          <p:spPr bwMode="auto">
            <a:xfrm>
              <a:off x="1350289" y="23999"/>
              <a:ext cx="4815561" cy="779960"/>
            </a:xfrm>
            <a:prstGeom prst="roundRect">
              <a:avLst>
                <a:gd name="adj" fmla="val 16667"/>
              </a:avLst>
            </a:prstGeom>
            <a:solidFill>
              <a:srgbClr val="2D2DB9"/>
            </a:solidFill>
            <a:ln w="28575" cmpd="sng">
              <a:solidFill>
                <a:schemeClr val="bg1"/>
              </a:solidFill>
              <a:round/>
              <a:headEnd/>
              <a:tailEnd/>
            </a:ln>
            <a:effectLst>
              <a:outerShdw dist="107763" dir="2700000" algn="ctr" rotWithShape="0">
                <a:schemeClr val="tx2">
                  <a:alpha val="50000"/>
                </a:schemeClr>
              </a:outerShdw>
            </a:effectLst>
          </p:spPr>
          <p:txBody>
            <a:bodyPr wrap="none" lIns="84632" tIns="42316" rIns="84632" bIns="42316" anchor="ctr"/>
            <a:lstStyle>
              <a:lvl1pPr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1pPr>
              <a:lvl2pPr marL="742950" indent="-28575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2pPr>
              <a:lvl3pPr marL="11430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3pPr>
              <a:lvl4pPr marL="16002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4pPr>
              <a:lvl5pPr marL="20574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5pPr>
              <a:lvl6pPr marL="25146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6pPr>
              <a:lvl7pPr marL="29718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7pPr>
              <a:lvl8pPr marL="34290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8pPr>
              <a:lvl9pPr marL="38862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 sz="2800">
                <a:latin typeface="华文仿宋" pitchFamily="2" charset="-122"/>
                <a:ea typeface="华文仿宋" pitchFamily="2" charset="-122"/>
              </a:endParaRPr>
            </a:p>
          </p:txBody>
        </p:sp>
        <p:sp>
          <p:nvSpPr>
            <p:cNvPr id="9220" name="AutoShape 8"/>
            <p:cNvSpPr>
              <a:spLocks noChangeArrowheads="1"/>
            </p:cNvSpPr>
            <p:nvPr/>
          </p:nvSpPr>
          <p:spPr bwMode="auto">
            <a:xfrm>
              <a:off x="0" y="12000"/>
              <a:ext cx="1415701" cy="820757"/>
            </a:xfrm>
            <a:prstGeom prst="diamond">
              <a:avLst/>
            </a:prstGeom>
            <a:solidFill>
              <a:srgbClr val="2D2DB9"/>
            </a:solidFill>
            <a:ln w="38100" cmpd="sng">
              <a:solidFill>
                <a:schemeClr val="bg1"/>
              </a:solidFill>
              <a:miter lim="800000"/>
              <a:headEnd/>
              <a:tailEnd/>
            </a:ln>
            <a:effectLst>
              <a:outerShdw dist="115003" dir="380412" algn="ctr" rotWithShape="0">
                <a:schemeClr val="tx1"/>
              </a:outerShdw>
            </a:effectLst>
          </p:spPr>
          <p:txBody>
            <a:bodyPr wrap="none" lIns="84632" tIns="42316" rIns="84632" bIns="42316" anchor="ctr"/>
            <a:lstStyle>
              <a:lvl1pPr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1pPr>
              <a:lvl2pPr marL="742950" indent="-28575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2pPr>
              <a:lvl3pPr marL="11430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3pPr>
              <a:lvl4pPr marL="16002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4pPr>
              <a:lvl5pPr marL="20574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5pPr>
              <a:lvl6pPr marL="25146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6pPr>
              <a:lvl7pPr marL="29718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7pPr>
              <a:lvl8pPr marL="34290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8pPr>
              <a:lvl9pPr marL="38862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dirty="0">
                  <a:solidFill>
                    <a:schemeClr val="bg1"/>
                  </a:solidFill>
                  <a:latin typeface="华文仿宋" pitchFamily="2" charset="-122"/>
                  <a:ea typeface="华文仿宋" pitchFamily="2" charset="-122"/>
                </a:rPr>
                <a:t>  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华文仿宋" pitchFamily="2" charset="-122"/>
                  <a:ea typeface="华文仿宋" pitchFamily="2" charset="-122"/>
                </a:rPr>
                <a:t>二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宋体" pitchFamily="2" charset="-122"/>
                </a:rPr>
                <a:t>、</a:t>
              </a:r>
              <a:endParaRPr lang="zh-CN" altLang="en-US" sz="2800" dirty="0">
                <a:solidFill>
                  <a:schemeClr val="bg1"/>
                </a:solidFill>
                <a:latin typeface="宋体" pitchFamily="2" charset="-122"/>
              </a:endParaRPr>
            </a:p>
          </p:txBody>
        </p:sp>
        <p:sp>
          <p:nvSpPr>
            <p:cNvPr id="9221" name="AutoShape 15"/>
            <p:cNvSpPr>
              <a:spLocks noChangeArrowheads="1"/>
            </p:cNvSpPr>
            <p:nvPr/>
          </p:nvSpPr>
          <p:spPr bwMode="auto">
            <a:xfrm>
              <a:off x="1524721" y="0"/>
              <a:ext cx="3726920" cy="751161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84632" tIns="42316" rIns="84632" bIns="42316" anchor="ctr"/>
            <a:lstStyle>
              <a:lvl1pPr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1pPr>
              <a:lvl2pPr marL="742950" indent="-28575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2pPr>
              <a:lvl3pPr marL="11430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3pPr>
              <a:lvl4pPr marL="16002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4pPr>
              <a:lvl5pPr marL="20574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5pPr>
              <a:lvl6pPr marL="25146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6pPr>
              <a:lvl7pPr marL="29718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7pPr>
              <a:lvl8pPr marL="34290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8pPr>
              <a:lvl9pPr marL="38862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dirty="0">
                  <a:solidFill>
                    <a:schemeClr val="bg1"/>
                  </a:solidFill>
                  <a:latin typeface="宋体" pitchFamily="2" charset="-122"/>
                </a:rPr>
                <a:t>标准体系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宋体" pitchFamily="2" charset="-122"/>
                </a:rPr>
                <a:t>的</a:t>
              </a:r>
              <a:r>
                <a:rPr lang="zh-CN" altLang="en-US" sz="2800" dirty="0">
                  <a:solidFill>
                    <a:schemeClr val="bg1"/>
                  </a:solidFill>
                  <a:latin typeface="宋体" pitchFamily="2" charset="-122"/>
                </a:rPr>
                <a:t>作用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95659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38"/>
          <p:cNvSpPr>
            <a:spLocks noChangeArrowheads="1"/>
          </p:cNvSpPr>
          <p:nvPr/>
        </p:nvSpPr>
        <p:spPr bwMode="auto">
          <a:xfrm>
            <a:off x="2232025" y="28575"/>
            <a:ext cx="7900988" cy="85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9pPr>
          </a:lstStyle>
          <a:p>
            <a:r>
              <a:rPr lang="zh-CN" altLang="en-US" sz="3200" b="0" dirty="0" smtClean="0">
                <a:solidFill>
                  <a:srgbClr val="FBFD4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二</a:t>
            </a:r>
            <a:r>
              <a:rPr lang="zh-CN" altLang="en-US" sz="3200" b="0" dirty="0">
                <a:solidFill>
                  <a:srgbClr val="FBFD4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、标准体系</a:t>
            </a:r>
            <a:r>
              <a:rPr lang="zh-CN" altLang="en-US" sz="3200" b="0" dirty="0" smtClean="0">
                <a:solidFill>
                  <a:srgbClr val="FBFD4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的作用</a:t>
            </a:r>
            <a:endParaRPr lang="zh-CN" altLang="en-US" dirty="0">
              <a:solidFill>
                <a:srgbClr val="FBFD49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159976" y="887413"/>
            <a:ext cx="1223014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b="0" dirty="0">
                <a:latin typeface="+mn-ea"/>
                <a:ea typeface="+mn-ea"/>
              </a:rPr>
              <a:t>是</a:t>
            </a:r>
            <a:r>
              <a:rPr lang="zh-CN" altLang="en-US" sz="2400" b="0" dirty="0" smtClean="0">
                <a:latin typeface="+mn-ea"/>
                <a:ea typeface="+mn-ea"/>
              </a:rPr>
              <a:t>组织</a:t>
            </a:r>
            <a:r>
              <a:rPr lang="zh-CN" altLang="en-US" sz="2400" b="0" dirty="0">
                <a:latin typeface="+mn-ea"/>
                <a:ea typeface="+mn-ea"/>
              </a:rPr>
              <a:t>现代化生产的重要手段和</a:t>
            </a:r>
            <a:r>
              <a:rPr lang="zh-CN" altLang="en-US" sz="2400" b="0" dirty="0" smtClean="0">
                <a:latin typeface="+mn-ea"/>
                <a:ea typeface="+mn-ea"/>
              </a:rPr>
              <a:t>必要条件</a:t>
            </a:r>
            <a:endParaRPr lang="en-US" altLang="zh-CN" sz="2400" b="0" dirty="0" smtClean="0">
              <a:latin typeface="+mn-ea"/>
              <a:ea typeface="+mn-e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b="0" dirty="0">
                <a:latin typeface="+mn-ea"/>
                <a:ea typeface="+mn-ea"/>
              </a:rPr>
              <a:t>是合理发展产品品种、组织专业化生产的前提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b="0" dirty="0" smtClean="0">
                <a:latin typeface="+mn-ea"/>
                <a:ea typeface="+mn-ea"/>
              </a:rPr>
              <a:t>是实行</a:t>
            </a:r>
            <a:r>
              <a:rPr lang="zh-CN" altLang="en-US" sz="2400" b="0" dirty="0">
                <a:latin typeface="+mn-ea"/>
                <a:ea typeface="+mn-ea"/>
              </a:rPr>
              <a:t>科学管理和现代化管理的基础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b="0" dirty="0">
                <a:latin typeface="+mn-ea"/>
                <a:ea typeface="+mn-ea"/>
              </a:rPr>
              <a:t>是提高产品质量，保障安全、卫生的技术保证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b="0" dirty="0">
                <a:latin typeface="+mn-ea"/>
                <a:ea typeface="+mn-ea"/>
              </a:rPr>
              <a:t>是推广新工艺、新技术、新科研成果等的桥梁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b="0" dirty="0">
                <a:latin typeface="+mn-ea"/>
                <a:ea typeface="+mn-ea"/>
              </a:rPr>
              <a:t>是合理</a:t>
            </a:r>
            <a:r>
              <a:rPr lang="zh-CN" altLang="en-US" sz="2400" b="0" dirty="0" smtClean="0">
                <a:latin typeface="+mn-ea"/>
                <a:ea typeface="+mn-ea"/>
              </a:rPr>
              <a:t>利用资源</a:t>
            </a:r>
            <a:r>
              <a:rPr lang="zh-CN" altLang="en-US" sz="2400" b="0" dirty="0">
                <a:latin typeface="+mn-ea"/>
                <a:ea typeface="+mn-ea"/>
              </a:rPr>
              <a:t>、节约能源和原材料的</a:t>
            </a:r>
            <a:r>
              <a:rPr lang="zh-CN" altLang="en-US" sz="2400" b="0" dirty="0" smtClean="0">
                <a:latin typeface="+mn-ea"/>
                <a:ea typeface="+mn-ea"/>
              </a:rPr>
              <a:t>途径</a:t>
            </a:r>
            <a:endParaRPr lang="en-US" altLang="zh-CN" sz="2400" b="0" dirty="0" smtClean="0">
              <a:latin typeface="+mn-ea"/>
              <a:ea typeface="+mn-e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b="0" dirty="0">
                <a:latin typeface="+mn-ea"/>
                <a:ea typeface="+mn-ea"/>
              </a:rPr>
              <a:t>是消除贸易障碍，</a:t>
            </a:r>
            <a:r>
              <a:rPr lang="zh-CN" altLang="en-US" sz="2400" b="0" dirty="0" smtClean="0">
                <a:latin typeface="+mn-ea"/>
                <a:ea typeface="+mn-ea"/>
              </a:rPr>
              <a:t>促进贸易</a:t>
            </a:r>
            <a:r>
              <a:rPr lang="zh-CN" altLang="en-US" sz="2400" b="0" dirty="0">
                <a:latin typeface="+mn-ea"/>
                <a:ea typeface="+mn-ea"/>
              </a:rPr>
              <a:t>发展的手段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zh-CN" altLang="en-US" sz="2400" b="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20576148"/>
      </p:ext>
    </p:extLst>
  </p:cSld>
  <p:clrMapOvr>
    <a:masterClrMapping/>
  </p:clrMapOvr>
  <p:transition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组合 1"/>
          <p:cNvGrpSpPr>
            <a:grpSpLocks/>
          </p:cNvGrpSpPr>
          <p:nvPr/>
        </p:nvGrpSpPr>
        <p:grpSpPr bwMode="auto">
          <a:xfrm>
            <a:off x="2860675" y="3314700"/>
            <a:ext cx="6284913" cy="550863"/>
            <a:chOff x="0" y="0"/>
            <a:chExt cx="6165850" cy="832757"/>
          </a:xfrm>
        </p:grpSpPr>
        <p:sp>
          <p:nvSpPr>
            <p:cNvPr id="9219" name="AutoShape 2"/>
            <p:cNvSpPr>
              <a:spLocks noChangeArrowheads="1"/>
            </p:cNvSpPr>
            <p:nvPr/>
          </p:nvSpPr>
          <p:spPr bwMode="auto">
            <a:xfrm>
              <a:off x="1350289" y="23999"/>
              <a:ext cx="4815561" cy="779960"/>
            </a:xfrm>
            <a:prstGeom prst="roundRect">
              <a:avLst>
                <a:gd name="adj" fmla="val 16667"/>
              </a:avLst>
            </a:prstGeom>
            <a:solidFill>
              <a:srgbClr val="2D2DB9"/>
            </a:solidFill>
            <a:ln w="28575" cmpd="sng">
              <a:solidFill>
                <a:schemeClr val="bg1"/>
              </a:solidFill>
              <a:round/>
              <a:headEnd/>
              <a:tailEnd/>
            </a:ln>
            <a:effectLst>
              <a:outerShdw dist="107763" dir="2700000" algn="ctr" rotWithShape="0">
                <a:schemeClr val="tx2">
                  <a:alpha val="50000"/>
                </a:schemeClr>
              </a:outerShdw>
            </a:effectLst>
          </p:spPr>
          <p:txBody>
            <a:bodyPr wrap="none" lIns="84632" tIns="42316" rIns="84632" bIns="42316" anchor="ctr"/>
            <a:lstStyle>
              <a:lvl1pPr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1pPr>
              <a:lvl2pPr marL="742950" indent="-28575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2pPr>
              <a:lvl3pPr marL="11430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3pPr>
              <a:lvl4pPr marL="16002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4pPr>
              <a:lvl5pPr marL="20574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5pPr>
              <a:lvl6pPr marL="25146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6pPr>
              <a:lvl7pPr marL="29718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7pPr>
              <a:lvl8pPr marL="34290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8pPr>
              <a:lvl9pPr marL="38862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 sz="2800">
                <a:latin typeface="华文仿宋" pitchFamily="2" charset="-122"/>
                <a:ea typeface="华文仿宋" pitchFamily="2" charset="-122"/>
              </a:endParaRPr>
            </a:p>
          </p:txBody>
        </p:sp>
        <p:sp>
          <p:nvSpPr>
            <p:cNvPr id="9220" name="AutoShape 8"/>
            <p:cNvSpPr>
              <a:spLocks noChangeArrowheads="1"/>
            </p:cNvSpPr>
            <p:nvPr/>
          </p:nvSpPr>
          <p:spPr bwMode="auto">
            <a:xfrm>
              <a:off x="0" y="12000"/>
              <a:ext cx="1415701" cy="820757"/>
            </a:xfrm>
            <a:prstGeom prst="diamond">
              <a:avLst/>
            </a:prstGeom>
            <a:solidFill>
              <a:srgbClr val="2D2DB9"/>
            </a:solidFill>
            <a:ln w="38100" cmpd="sng">
              <a:solidFill>
                <a:schemeClr val="bg1"/>
              </a:solidFill>
              <a:miter lim="800000"/>
              <a:headEnd/>
              <a:tailEnd/>
            </a:ln>
            <a:effectLst>
              <a:outerShdw dist="115003" dir="380412" algn="ctr" rotWithShape="0">
                <a:schemeClr val="tx1"/>
              </a:outerShdw>
            </a:effectLst>
          </p:spPr>
          <p:txBody>
            <a:bodyPr wrap="none" lIns="84632" tIns="42316" rIns="84632" bIns="42316" anchor="ctr"/>
            <a:lstStyle>
              <a:lvl1pPr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1pPr>
              <a:lvl2pPr marL="742950" indent="-28575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2pPr>
              <a:lvl3pPr marL="11430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3pPr>
              <a:lvl4pPr marL="16002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4pPr>
              <a:lvl5pPr marL="20574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5pPr>
              <a:lvl6pPr marL="25146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6pPr>
              <a:lvl7pPr marL="29718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7pPr>
              <a:lvl8pPr marL="34290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8pPr>
              <a:lvl9pPr marL="38862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dirty="0">
                  <a:solidFill>
                    <a:schemeClr val="bg1"/>
                  </a:solidFill>
                  <a:latin typeface="华文仿宋" pitchFamily="2" charset="-122"/>
                  <a:ea typeface="华文仿宋" pitchFamily="2" charset="-122"/>
                </a:rPr>
                <a:t>  三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宋体" pitchFamily="2" charset="-122"/>
                </a:rPr>
                <a:t>、</a:t>
              </a:r>
              <a:endParaRPr lang="zh-CN" altLang="en-US" sz="2800" dirty="0">
                <a:solidFill>
                  <a:schemeClr val="bg1"/>
                </a:solidFill>
                <a:latin typeface="宋体" pitchFamily="2" charset="-122"/>
              </a:endParaRPr>
            </a:p>
          </p:txBody>
        </p:sp>
        <p:sp>
          <p:nvSpPr>
            <p:cNvPr id="9221" name="AutoShape 15"/>
            <p:cNvSpPr>
              <a:spLocks noChangeArrowheads="1"/>
            </p:cNvSpPr>
            <p:nvPr/>
          </p:nvSpPr>
          <p:spPr bwMode="auto">
            <a:xfrm>
              <a:off x="1524721" y="0"/>
              <a:ext cx="3726920" cy="751161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84632" tIns="42316" rIns="84632" bIns="42316" anchor="ctr"/>
            <a:lstStyle>
              <a:lvl1pPr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1pPr>
              <a:lvl2pPr marL="742950" indent="-28575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2pPr>
              <a:lvl3pPr marL="11430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3pPr>
              <a:lvl4pPr marL="16002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4pPr>
              <a:lvl5pPr marL="2057400" indent="-228600" defTabSz="846138"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5pPr>
              <a:lvl6pPr marL="25146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6pPr>
              <a:lvl7pPr marL="29718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7pPr>
              <a:lvl8pPr marL="34290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8pPr>
              <a:lvl9pPr marL="3886200" indent="-228600" defTabSz="8461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AngsanaUPC" pitchFamily="18" charset="-34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dirty="0">
                  <a:solidFill>
                    <a:schemeClr val="bg1"/>
                  </a:solidFill>
                  <a:latin typeface="宋体" pitchFamily="2" charset="-122"/>
                </a:rPr>
                <a:t>标准体系的构成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9204220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38"/>
          <p:cNvSpPr>
            <a:spLocks noChangeArrowheads="1"/>
          </p:cNvSpPr>
          <p:nvPr/>
        </p:nvSpPr>
        <p:spPr bwMode="auto">
          <a:xfrm>
            <a:off x="2232025" y="28575"/>
            <a:ext cx="7900988" cy="85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9pPr>
          </a:lstStyle>
          <a:p>
            <a:r>
              <a:rPr lang="zh-CN" altLang="en-US" sz="3200" b="0" dirty="0">
                <a:solidFill>
                  <a:srgbClr val="FBFD4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三</a:t>
            </a:r>
            <a:r>
              <a:rPr lang="zh-CN" altLang="en-US" sz="3200" b="0" dirty="0" smtClean="0">
                <a:solidFill>
                  <a:srgbClr val="FBFD4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、</a:t>
            </a:r>
            <a:r>
              <a:rPr lang="zh-CN" altLang="en-US" sz="3200" b="0" dirty="0">
                <a:solidFill>
                  <a:srgbClr val="FBFD4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标准体系的构成</a:t>
            </a:r>
            <a:endParaRPr lang="zh-CN" altLang="en-US" dirty="0">
              <a:solidFill>
                <a:srgbClr val="FBFD49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758382" y="1245810"/>
            <a:ext cx="1733167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 anchor="ctr" anchorCtr="1">
            <a:spAutoFit/>
          </a:bodyPr>
          <a:lstStyle/>
          <a:p>
            <a:pPr algn="ctr"/>
            <a:r>
              <a:rPr lang="zh-CN" altLang="en-US" dirty="0" smtClean="0"/>
              <a:t>公司</a:t>
            </a:r>
            <a:r>
              <a:rPr lang="zh-CN" altLang="zh-CN" dirty="0" smtClean="0"/>
              <a:t>方针</a:t>
            </a:r>
            <a:r>
              <a:rPr lang="zh-CN" altLang="zh-CN" dirty="0"/>
              <a:t>目标</a:t>
            </a:r>
            <a:endParaRPr lang="zh-CN" alt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5257801" y="1091922"/>
            <a:ext cx="2072640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zh-CN" altLang="zh-CN" dirty="0" smtClean="0"/>
              <a:t>公司</a:t>
            </a:r>
            <a:r>
              <a:rPr lang="zh-CN" altLang="zh-CN" dirty="0"/>
              <a:t>标准化</a:t>
            </a:r>
            <a:r>
              <a:rPr lang="zh-CN" altLang="zh-CN" dirty="0" smtClean="0"/>
              <a:t>规定</a:t>
            </a:r>
            <a:r>
              <a:rPr lang="zh-CN" altLang="en-US" dirty="0" smtClean="0"/>
              <a:t>和基础标准</a:t>
            </a:r>
            <a:endParaRPr lang="zh-CN" alt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8284232" y="1088052"/>
            <a:ext cx="2444728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zh-CN" altLang="en-US" dirty="0"/>
              <a:t>公司适用的法律、法规和规章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283863" y="3851850"/>
            <a:ext cx="1733168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 anchor="ctr" anchorCtr="1">
            <a:spAutoFit/>
          </a:bodyPr>
          <a:lstStyle/>
          <a:p>
            <a:pPr algn="ctr"/>
            <a:r>
              <a:rPr lang="zh-CN" altLang="en-US" dirty="0"/>
              <a:t>技术</a:t>
            </a:r>
            <a:r>
              <a:rPr lang="zh-CN" altLang="en-US" dirty="0" smtClean="0"/>
              <a:t>标准体系</a:t>
            </a:r>
            <a:endParaRPr lang="zh-CN" alt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8514928" y="3851850"/>
            <a:ext cx="1733168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 anchor="ctr" anchorCtr="1">
            <a:spAutoFit/>
          </a:bodyPr>
          <a:lstStyle/>
          <a:p>
            <a:pPr algn="ctr"/>
            <a:r>
              <a:rPr lang="zh-CN" altLang="en-US" dirty="0"/>
              <a:t>管理</a:t>
            </a:r>
            <a:r>
              <a:rPr lang="zh-CN" altLang="en-US" dirty="0" smtClean="0"/>
              <a:t>标准体系</a:t>
            </a:r>
            <a:endParaRPr lang="zh-CN" alt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5632778" y="5074920"/>
            <a:ext cx="1475084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 anchor="ctr" anchorCtr="1">
            <a:spAutoFit/>
          </a:bodyPr>
          <a:lstStyle/>
          <a:p>
            <a:pPr algn="ctr"/>
            <a:r>
              <a:rPr lang="zh-CN" altLang="en-US" dirty="0"/>
              <a:t>工作</a:t>
            </a:r>
            <a:r>
              <a:rPr lang="zh-CN" altLang="en-US" dirty="0" smtClean="0"/>
              <a:t>准体系</a:t>
            </a:r>
            <a:endParaRPr lang="zh-CN" altLang="en-US" dirty="0"/>
          </a:p>
        </p:txBody>
      </p:sp>
      <p:cxnSp>
        <p:nvCxnSpPr>
          <p:cNvPr id="42" name="直接连接符 41"/>
          <p:cNvCxnSpPr/>
          <p:nvPr/>
        </p:nvCxnSpPr>
        <p:spPr bwMode="auto">
          <a:xfrm>
            <a:off x="3150447" y="3383280"/>
            <a:ext cx="6231065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</p:cxnSp>
      <p:cxnSp>
        <p:nvCxnSpPr>
          <p:cNvPr id="44" name="直接连接符 43"/>
          <p:cNvCxnSpPr>
            <a:endCxn id="38" idx="0"/>
          </p:cNvCxnSpPr>
          <p:nvPr/>
        </p:nvCxnSpPr>
        <p:spPr bwMode="auto">
          <a:xfrm>
            <a:off x="3150447" y="3383280"/>
            <a:ext cx="0" cy="46857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</p:cxnSp>
      <p:cxnSp>
        <p:nvCxnSpPr>
          <p:cNvPr id="47" name="直接连接符 46"/>
          <p:cNvCxnSpPr>
            <a:endCxn id="39" idx="0"/>
          </p:cNvCxnSpPr>
          <p:nvPr/>
        </p:nvCxnSpPr>
        <p:spPr bwMode="auto">
          <a:xfrm>
            <a:off x="9381512" y="3383280"/>
            <a:ext cx="0" cy="46857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</p:cxnSp>
      <p:cxnSp>
        <p:nvCxnSpPr>
          <p:cNvPr id="50" name="直接连接符 49"/>
          <p:cNvCxnSpPr>
            <a:endCxn id="38" idx="2"/>
          </p:cNvCxnSpPr>
          <p:nvPr/>
        </p:nvCxnSpPr>
        <p:spPr bwMode="auto">
          <a:xfrm flipV="1">
            <a:off x="3150447" y="4251960"/>
            <a:ext cx="0" cy="47244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</p:cxnSp>
      <p:cxnSp>
        <p:nvCxnSpPr>
          <p:cNvPr id="53" name="直接连接符 52"/>
          <p:cNvCxnSpPr/>
          <p:nvPr/>
        </p:nvCxnSpPr>
        <p:spPr bwMode="auto">
          <a:xfrm flipH="1">
            <a:off x="3150447" y="4724400"/>
            <a:ext cx="623106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</p:cxnSp>
      <p:cxnSp>
        <p:nvCxnSpPr>
          <p:cNvPr id="56" name="直接连接符 55"/>
          <p:cNvCxnSpPr>
            <a:endCxn id="39" idx="2"/>
          </p:cNvCxnSpPr>
          <p:nvPr/>
        </p:nvCxnSpPr>
        <p:spPr bwMode="auto">
          <a:xfrm flipV="1">
            <a:off x="9381512" y="4251960"/>
            <a:ext cx="0" cy="47244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</p:cxnSp>
      <p:cxnSp>
        <p:nvCxnSpPr>
          <p:cNvPr id="59" name="直接连接符 58"/>
          <p:cNvCxnSpPr>
            <a:endCxn id="40" idx="0"/>
          </p:cNvCxnSpPr>
          <p:nvPr/>
        </p:nvCxnSpPr>
        <p:spPr bwMode="auto">
          <a:xfrm>
            <a:off x="6370320" y="4724400"/>
            <a:ext cx="0" cy="35052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</p:cxnSp>
      <p:sp>
        <p:nvSpPr>
          <p:cNvPr id="64" name="矩形 63"/>
          <p:cNvSpPr/>
          <p:nvPr/>
        </p:nvSpPr>
        <p:spPr bwMode="auto">
          <a:xfrm>
            <a:off x="1828800" y="2667000"/>
            <a:ext cx="8930640" cy="2971800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UPC" pitchFamily="18" charset="-34"/>
                <a:ea typeface="宋体" pitchFamily="2" charset="-122"/>
              </a:rPr>
              <a:t>公司标准化体系</a:t>
            </a:r>
          </a:p>
        </p:txBody>
      </p:sp>
      <p:cxnSp>
        <p:nvCxnSpPr>
          <p:cNvPr id="66" name="直接连接符 65"/>
          <p:cNvCxnSpPr>
            <a:stCxn id="35" idx="2"/>
          </p:cNvCxnSpPr>
          <p:nvPr/>
        </p:nvCxnSpPr>
        <p:spPr bwMode="auto">
          <a:xfrm flipH="1">
            <a:off x="2624965" y="1645920"/>
            <a:ext cx="1" cy="50292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</p:cxnSp>
      <p:cxnSp>
        <p:nvCxnSpPr>
          <p:cNvPr id="68" name="直接连接符 67"/>
          <p:cNvCxnSpPr>
            <a:stCxn id="36" idx="2"/>
            <a:endCxn id="64" idx="0"/>
          </p:cNvCxnSpPr>
          <p:nvPr/>
        </p:nvCxnSpPr>
        <p:spPr bwMode="auto">
          <a:xfrm flipH="1">
            <a:off x="6294120" y="1799808"/>
            <a:ext cx="1" cy="86719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</p:cxnSp>
      <p:cxnSp>
        <p:nvCxnSpPr>
          <p:cNvPr id="71" name="直接连接符 70"/>
          <p:cNvCxnSpPr/>
          <p:nvPr/>
        </p:nvCxnSpPr>
        <p:spPr bwMode="auto">
          <a:xfrm>
            <a:off x="2624966" y="2148840"/>
            <a:ext cx="2876674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</p:cxnSp>
      <p:cxnSp>
        <p:nvCxnSpPr>
          <p:cNvPr id="75" name="直接连接符 74"/>
          <p:cNvCxnSpPr/>
          <p:nvPr/>
        </p:nvCxnSpPr>
        <p:spPr bwMode="auto">
          <a:xfrm>
            <a:off x="5501640" y="2148840"/>
            <a:ext cx="0" cy="51816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</p:cxnSp>
      <p:cxnSp>
        <p:nvCxnSpPr>
          <p:cNvPr id="78" name="直接连接符 77"/>
          <p:cNvCxnSpPr/>
          <p:nvPr/>
        </p:nvCxnSpPr>
        <p:spPr bwMode="auto">
          <a:xfrm flipH="1">
            <a:off x="9506596" y="1834038"/>
            <a:ext cx="1" cy="31480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</p:cxnSp>
      <p:cxnSp>
        <p:nvCxnSpPr>
          <p:cNvPr id="79" name="直接连接符 78"/>
          <p:cNvCxnSpPr/>
          <p:nvPr/>
        </p:nvCxnSpPr>
        <p:spPr bwMode="auto">
          <a:xfrm flipV="1">
            <a:off x="7077382" y="2148840"/>
            <a:ext cx="2429213" cy="1524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</p:cxnSp>
      <p:cxnSp>
        <p:nvCxnSpPr>
          <p:cNvPr id="81" name="直接连接符 80"/>
          <p:cNvCxnSpPr/>
          <p:nvPr/>
        </p:nvCxnSpPr>
        <p:spPr bwMode="auto">
          <a:xfrm>
            <a:off x="7077382" y="2164080"/>
            <a:ext cx="0" cy="51816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</p:cxnSp>
      <p:sp>
        <p:nvSpPr>
          <p:cNvPr id="84" name="Line 32"/>
          <p:cNvSpPr>
            <a:spLocks noChangeShapeType="1"/>
          </p:cNvSpPr>
          <p:nvPr/>
        </p:nvSpPr>
        <p:spPr bwMode="auto">
          <a:xfrm>
            <a:off x="503238" y="457200"/>
            <a:ext cx="0" cy="296863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" name="Rectangle 34"/>
          <p:cNvSpPr>
            <a:spLocks noChangeArrowheads="1"/>
          </p:cNvSpPr>
          <p:nvPr/>
        </p:nvSpPr>
        <p:spPr bwMode="auto">
          <a:xfrm>
            <a:off x="198120" y="5786736"/>
            <a:ext cx="1237488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注</a:t>
            </a:r>
            <a:r>
              <a:rPr kumimoji="0" lang="en-US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1</a:t>
            </a:r>
            <a:r>
              <a:rPr kumimoji="0" lang="zh-CN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：上面三条虚线表示上排放框中的内容对公司标准体系的指导关系。</a:t>
            </a:r>
            <a:endParaRPr kumimoji="0" lang="zh-CN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注</a:t>
            </a:r>
            <a:r>
              <a:rPr kumimoji="0" lang="en-US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2</a:t>
            </a:r>
            <a:r>
              <a:rPr kumimoji="0" lang="zh-CN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：虚线方框表示完整的公司标准体系。</a:t>
            </a:r>
            <a:endParaRPr kumimoji="0" lang="zh-CN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Times New Roman" pitchFamily="18" charset="0"/>
              </a:rPr>
              <a:t>注</a:t>
            </a:r>
            <a:r>
              <a:rPr kumimoji="0" lang="en-US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Times New Roman" pitchFamily="18" charset="0"/>
              </a:rPr>
              <a:t>3</a:t>
            </a:r>
            <a:r>
              <a:rPr kumimoji="0" lang="zh-CN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Times New Roman" pitchFamily="18" charset="0"/>
              </a:rPr>
              <a:t>：实现连线表示相关关系。</a:t>
            </a:r>
            <a:r>
              <a:rPr kumimoji="0" lang="zh-CN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7144831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3874137" y="1943872"/>
            <a:ext cx="4334360" cy="508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 anchorCtr="1"/>
          <a:lstStyle/>
          <a:p>
            <a:pPr algn="ctr"/>
            <a:r>
              <a:rPr lang="zh-CN" altLang="en-US" sz="1400" dirty="0"/>
              <a:t>技术基础</a:t>
            </a:r>
            <a:r>
              <a:rPr lang="zh-CN" altLang="en-US" sz="1400" dirty="0" smtClean="0"/>
              <a:t>标准</a:t>
            </a:r>
            <a:endParaRPr lang="en-US" altLang="zh-CN" sz="1400" dirty="0"/>
          </a:p>
        </p:txBody>
      </p:sp>
      <p:sp>
        <p:nvSpPr>
          <p:cNvPr id="34819" name="Line 3"/>
          <p:cNvSpPr>
            <a:spLocks noChangeShapeType="1"/>
          </p:cNvSpPr>
          <p:nvPr/>
        </p:nvSpPr>
        <p:spPr bwMode="auto">
          <a:xfrm>
            <a:off x="6041517" y="1683250"/>
            <a:ext cx="0" cy="276624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400"/>
          </a:p>
        </p:txBody>
      </p:sp>
      <p:sp>
        <p:nvSpPr>
          <p:cNvPr id="34820" name="Line 4"/>
          <p:cNvSpPr>
            <a:spLocks noChangeShapeType="1"/>
          </p:cNvSpPr>
          <p:nvPr/>
        </p:nvSpPr>
        <p:spPr bwMode="auto">
          <a:xfrm flipV="1">
            <a:off x="790198" y="2706769"/>
            <a:ext cx="11098691" cy="4246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400"/>
          </a:p>
        </p:txBody>
      </p:sp>
      <p:sp>
        <p:nvSpPr>
          <p:cNvPr id="34823" name="Rectangle 7"/>
          <p:cNvSpPr>
            <a:spLocks noChangeArrowheads="1"/>
          </p:cNvSpPr>
          <p:nvPr/>
        </p:nvSpPr>
        <p:spPr bwMode="auto">
          <a:xfrm>
            <a:off x="0" y="303213"/>
            <a:ext cx="12573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34824" name="Rectangle 8"/>
          <p:cNvSpPr>
            <a:spLocks noChangeArrowheads="1"/>
          </p:cNvSpPr>
          <p:nvPr/>
        </p:nvSpPr>
        <p:spPr bwMode="auto">
          <a:xfrm flipV="1">
            <a:off x="0" y="-304800"/>
            <a:ext cx="125730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1000"/>
              <a:t> </a:t>
            </a:r>
          </a:p>
          <a:p>
            <a:pPr eaLnBrk="0" hangingPunct="0"/>
            <a:endParaRPr lang="en-US" altLang="zh-CN"/>
          </a:p>
        </p:txBody>
      </p:sp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1209583" y="2941321"/>
            <a:ext cx="389863" cy="37222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400"/>
              <a:t>产品标准</a:t>
            </a:r>
          </a:p>
          <a:p>
            <a:pPr eaLnBrk="0" hangingPunct="0"/>
            <a:endParaRPr lang="en-US" altLang="zh-CN" sz="1400"/>
          </a:p>
        </p:txBody>
      </p:sp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1803036" y="2965132"/>
            <a:ext cx="387951" cy="369171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400"/>
              <a:t>采购技术标准</a:t>
            </a:r>
          </a:p>
          <a:p>
            <a:pPr eaLnBrk="0" hangingPunct="0"/>
            <a:endParaRPr lang="en-US" altLang="zh-CN" sz="1400"/>
          </a:p>
        </p:txBody>
      </p:sp>
      <p:sp>
        <p:nvSpPr>
          <p:cNvPr id="34827" name="Text Box 11"/>
          <p:cNvSpPr txBox="1">
            <a:spLocks noChangeArrowheads="1"/>
          </p:cNvSpPr>
          <p:nvPr/>
        </p:nvSpPr>
        <p:spPr bwMode="auto">
          <a:xfrm>
            <a:off x="2396761" y="2965132"/>
            <a:ext cx="387951" cy="369171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400"/>
              <a:t>工艺技术标准</a:t>
            </a:r>
          </a:p>
          <a:p>
            <a:pPr eaLnBrk="0" hangingPunct="0"/>
            <a:endParaRPr lang="en-US" altLang="zh-CN" sz="1400"/>
          </a:p>
        </p:txBody>
      </p:sp>
      <p:sp>
        <p:nvSpPr>
          <p:cNvPr id="34828" name="Text Box 12"/>
          <p:cNvSpPr txBox="1">
            <a:spLocks noChangeArrowheads="1"/>
          </p:cNvSpPr>
          <p:nvPr/>
        </p:nvSpPr>
        <p:spPr bwMode="auto">
          <a:xfrm>
            <a:off x="3699837" y="2965133"/>
            <a:ext cx="494973" cy="367950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400"/>
              <a:t>设备基础设施和工艺装备技术标准</a:t>
            </a:r>
          </a:p>
          <a:p>
            <a:pPr eaLnBrk="0" hangingPunct="0"/>
            <a:endParaRPr lang="en-US" altLang="zh-CN" sz="1400"/>
          </a:p>
        </p:txBody>
      </p:sp>
      <p:sp>
        <p:nvSpPr>
          <p:cNvPr id="34829" name="Text Box 13"/>
          <p:cNvSpPr txBox="1">
            <a:spLocks noChangeArrowheads="1"/>
          </p:cNvSpPr>
          <p:nvPr/>
        </p:nvSpPr>
        <p:spPr bwMode="auto">
          <a:xfrm>
            <a:off x="5082933" y="2965133"/>
            <a:ext cx="473952" cy="367950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400"/>
              <a:t>测量、检验和试验设备技术标准</a:t>
            </a:r>
          </a:p>
        </p:txBody>
      </p:sp>
      <p:sp>
        <p:nvSpPr>
          <p:cNvPr id="34830" name="Text Box 14"/>
          <p:cNvSpPr txBox="1">
            <a:spLocks noChangeArrowheads="1"/>
          </p:cNvSpPr>
          <p:nvPr/>
        </p:nvSpPr>
        <p:spPr bwMode="auto">
          <a:xfrm>
            <a:off x="8058081" y="2965132"/>
            <a:ext cx="519818" cy="369171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400"/>
              <a:t>能源技术标准</a:t>
            </a:r>
          </a:p>
          <a:p>
            <a:pPr eaLnBrk="0" hangingPunct="0"/>
            <a:endParaRPr lang="en-US" altLang="zh-CN" sz="1400"/>
          </a:p>
        </p:txBody>
      </p:sp>
      <p:sp>
        <p:nvSpPr>
          <p:cNvPr id="34831" name="Text Box 15"/>
          <p:cNvSpPr txBox="1">
            <a:spLocks noChangeArrowheads="1"/>
          </p:cNvSpPr>
          <p:nvPr/>
        </p:nvSpPr>
        <p:spPr bwMode="auto">
          <a:xfrm>
            <a:off x="8850442" y="2965132"/>
            <a:ext cx="519818" cy="369171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400"/>
              <a:t>安全技术标准</a:t>
            </a:r>
          </a:p>
          <a:p>
            <a:pPr eaLnBrk="0" hangingPunct="0"/>
            <a:endParaRPr lang="en-US" altLang="zh-CN" sz="1400"/>
          </a:p>
        </p:txBody>
      </p:sp>
      <p:sp>
        <p:nvSpPr>
          <p:cNvPr id="34832" name="Text Box 16"/>
          <p:cNvSpPr txBox="1">
            <a:spLocks noChangeArrowheads="1"/>
          </p:cNvSpPr>
          <p:nvPr/>
        </p:nvSpPr>
        <p:spPr bwMode="auto">
          <a:xfrm>
            <a:off x="9536967" y="2965132"/>
            <a:ext cx="466307" cy="369171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400"/>
              <a:t>职业健康技术标准</a:t>
            </a:r>
          </a:p>
          <a:p>
            <a:pPr eaLnBrk="0" hangingPunct="0"/>
            <a:endParaRPr lang="en-US" altLang="zh-CN" sz="1400"/>
          </a:p>
        </p:txBody>
      </p:sp>
      <p:sp>
        <p:nvSpPr>
          <p:cNvPr id="34833" name="Text Box 17"/>
          <p:cNvSpPr txBox="1">
            <a:spLocks noChangeArrowheads="1"/>
          </p:cNvSpPr>
          <p:nvPr/>
        </p:nvSpPr>
        <p:spPr bwMode="auto">
          <a:xfrm>
            <a:off x="11016661" y="2965132"/>
            <a:ext cx="433818" cy="369171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400"/>
              <a:t>信息技术标准</a:t>
            </a:r>
          </a:p>
          <a:p>
            <a:pPr eaLnBrk="0" hangingPunct="0"/>
            <a:endParaRPr lang="en-US" altLang="zh-CN" sz="1400"/>
          </a:p>
        </p:txBody>
      </p:sp>
      <p:sp>
        <p:nvSpPr>
          <p:cNvPr id="34846" name="Text Box 30"/>
          <p:cNvSpPr txBox="1">
            <a:spLocks noChangeArrowheads="1"/>
          </p:cNvSpPr>
          <p:nvPr/>
        </p:nvSpPr>
        <p:spPr bwMode="auto">
          <a:xfrm>
            <a:off x="3874337" y="1174750"/>
            <a:ext cx="4334360" cy="508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 anchorCtr="1"/>
          <a:lstStyle/>
          <a:p>
            <a:pPr algn="ctr"/>
            <a:r>
              <a:rPr lang="zh-CN" altLang="en-US" sz="1400" dirty="0"/>
              <a:t>技术标准体系</a:t>
            </a:r>
          </a:p>
        </p:txBody>
      </p:sp>
      <p:sp>
        <p:nvSpPr>
          <p:cNvPr id="34847" name="Line 31"/>
          <p:cNvSpPr>
            <a:spLocks noChangeShapeType="1"/>
          </p:cNvSpPr>
          <p:nvPr/>
        </p:nvSpPr>
        <p:spPr bwMode="auto">
          <a:xfrm>
            <a:off x="6041317" y="2430146"/>
            <a:ext cx="0" cy="276624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400"/>
          </a:p>
        </p:txBody>
      </p:sp>
      <p:sp>
        <p:nvSpPr>
          <p:cNvPr id="34848" name="Text Box 32"/>
          <p:cNvSpPr txBox="1">
            <a:spLocks noChangeArrowheads="1"/>
          </p:cNvSpPr>
          <p:nvPr/>
        </p:nvSpPr>
        <p:spPr bwMode="auto">
          <a:xfrm>
            <a:off x="5781408" y="2965132"/>
            <a:ext cx="519818" cy="369171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400"/>
              <a:t>包装、搬运、贮存、标志技术标准</a:t>
            </a:r>
          </a:p>
        </p:txBody>
      </p:sp>
      <p:sp>
        <p:nvSpPr>
          <p:cNvPr id="34849" name="Text Box 33"/>
          <p:cNvSpPr txBox="1">
            <a:spLocks noChangeArrowheads="1"/>
          </p:cNvSpPr>
          <p:nvPr/>
        </p:nvSpPr>
        <p:spPr bwMode="auto">
          <a:xfrm>
            <a:off x="6475542" y="2965132"/>
            <a:ext cx="519818" cy="369171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400"/>
              <a:t>安装、交付技术标准</a:t>
            </a:r>
          </a:p>
        </p:txBody>
      </p:sp>
      <p:sp>
        <p:nvSpPr>
          <p:cNvPr id="34850" name="Text Box 34"/>
          <p:cNvSpPr txBox="1">
            <a:spLocks noChangeArrowheads="1"/>
          </p:cNvSpPr>
          <p:nvPr/>
        </p:nvSpPr>
        <p:spPr bwMode="auto">
          <a:xfrm>
            <a:off x="7267902" y="2965132"/>
            <a:ext cx="519818" cy="369171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400"/>
              <a:t>服务技术标准</a:t>
            </a:r>
          </a:p>
        </p:txBody>
      </p:sp>
      <p:sp>
        <p:nvSpPr>
          <p:cNvPr id="34853" name="Text Box 37"/>
          <p:cNvSpPr txBox="1">
            <a:spLocks noChangeArrowheads="1"/>
          </p:cNvSpPr>
          <p:nvPr/>
        </p:nvSpPr>
        <p:spPr bwMode="auto">
          <a:xfrm>
            <a:off x="4383909" y="2965133"/>
            <a:ext cx="439552" cy="367950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400"/>
              <a:t>检验、验收和、试验方法技术标准</a:t>
            </a:r>
          </a:p>
          <a:p>
            <a:pPr eaLnBrk="0" hangingPunct="0"/>
            <a:endParaRPr lang="en-US" altLang="zh-CN" sz="1400"/>
          </a:p>
        </p:txBody>
      </p:sp>
      <p:sp>
        <p:nvSpPr>
          <p:cNvPr id="34854" name="Text Box 38"/>
          <p:cNvSpPr txBox="1">
            <a:spLocks noChangeArrowheads="1"/>
          </p:cNvSpPr>
          <p:nvPr/>
        </p:nvSpPr>
        <p:spPr bwMode="auto">
          <a:xfrm>
            <a:off x="609600" y="2941321"/>
            <a:ext cx="361197" cy="37222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400"/>
              <a:t>设计技术标准</a:t>
            </a:r>
          </a:p>
        </p:txBody>
      </p:sp>
      <p:sp>
        <p:nvSpPr>
          <p:cNvPr id="34855" name="Text Box 39"/>
          <p:cNvSpPr txBox="1">
            <a:spLocks noChangeArrowheads="1"/>
          </p:cNvSpPr>
          <p:nvPr/>
        </p:nvSpPr>
        <p:spPr bwMode="auto">
          <a:xfrm>
            <a:off x="3009236" y="2965132"/>
            <a:ext cx="519818" cy="369171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400"/>
              <a:t>半成品技术标准</a:t>
            </a:r>
          </a:p>
        </p:txBody>
      </p:sp>
      <p:sp>
        <p:nvSpPr>
          <p:cNvPr id="34856" name="Text Box 40"/>
          <p:cNvSpPr txBox="1">
            <a:spLocks noChangeArrowheads="1"/>
          </p:cNvSpPr>
          <p:nvPr/>
        </p:nvSpPr>
        <p:spPr bwMode="auto">
          <a:xfrm>
            <a:off x="10236527" y="2965132"/>
            <a:ext cx="519818" cy="369171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400"/>
              <a:t>环境技术标准</a:t>
            </a:r>
          </a:p>
          <a:p>
            <a:pPr eaLnBrk="0" hangingPunct="0"/>
            <a:endParaRPr lang="en-US" altLang="zh-CN" sz="1400"/>
          </a:p>
        </p:txBody>
      </p:sp>
      <p:sp>
        <p:nvSpPr>
          <p:cNvPr id="42" name="矩形 38"/>
          <p:cNvSpPr>
            <a:spLocks noChangeArrowheads="1"/>
          </p:cNvSpPr>
          <p:nvPr/>
        </p:nvSpPr>
        <p:spPr bwMode="auto">
          <a:xfrm>
            <a:off x="2232025" y="28575"/>
            <a:ext cx="7900988" cy="85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9pPr>
          </a:lstStyle>
          <a:p>
            <a:r>
              <a:rPr lang="zh-CN" altLang="en-US" sz="3200" b="0" dirty="0">
                <a:solidFill>
                  <a:srgbClr val="FBFD4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三</a:t>
            </a:r>
            <a:r>
              <a:rPr lang="zh-CN" altLang="en-US" sz="3200" b="0" dirty="0" smtClean="0">
                <a:solidFill>
                  <a:srgbClr val="FBFD4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、</a:t>
            </a:r>
            <a:r>
              <a:rPr lang="zh-CN" altLang="en-US" sz="3200" b="0" dirty="0">
                <a:solidFill>
                  <a:srgbClr val="FBFD4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标准体系的构成</a:t>
            </a:r>
            <a:endParaRPr lang="zh-CN" altLang="en-US" dirty="0">
              <a:solidFill>
                <a:srgbClr val="FBFD49"/>
              </a:solidFill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200700" y="946438"/>
            <a:ext cx="25587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0" dirty="0" smtClean="0">
                <a:latin typeface="+mn-ea"/>
                <a:ea typeface="+mn-ea"/>
              </a:rPr>
              <a:t>3.1 </a:t>
            </a:r>
            <a:r>
              <a:rPr lang="zh-CN" altLang="en-US" sz="2400" b="0" dirty="0" smtClean="0">
                <a:latin typeface="+mn-ea"/>
                <a:ea typeface="+mn-ea"/>
              </a:rPr>
              <a:t>技术</a:t>
            </a:r>
            <a:r>
              <a:rPr lang="zh-CN" altLang="en-US" sz="2400" b="0" dirty="0">
                <a:latin typeface="+mn-ea"/>
                <a:ea typeface="+mn-ea"/>
              </a:rPr>
              <a:t>标准体系</a:t>
            </a:r>
          </a:p>
        </p:txBody>
      </p:sp>
      <p:sp>
        <p:nvSpPr>
          <p:cNvPr id="44" name="Text Box 17"/>
          <p:cNvSpPr txBox="1">
            <a:spLocks noChangeArrowheads="1"/>
          </p:cNvSpPr>
          <p:nvPr/>
        </p:nvSpPr>
        <p:spPr bwMode="auto">
          <a:xfrm>
            <a:off x="11671981" y="2965132"/>
            <a:ext cx="433818" cy="369171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400" dirty="0"/>
              <a:t>交付</a:t>
            </a:r>
            <a:r>
              <a:rPr lang="zh-CN" altLang="en-US" sz="1400" dirty="0" smtClean="0"/>
              <a:t>技术</a:t>
            </a:r>
            <a:r>
              <a:rPr lang="zh-CN" altLang="en-US" sz="1400" dirty="0"/>
              <a:t>标准</a:t>
            </a:r>
          </a:p>
          <a:p>
            <a:pPr eaLnBrk="0" hangingPunct="0"/>
            <a:endParaRPr lang="en-US" altLang="zh-CN" sz="1400" dirty="0"/>
          </a:p>
        </p:txBody>
      </p:sp>
      <p:sp>
        <p:nvSpPr>
          <p:cNvPr id="45" name="Line 36"/>
          <p:cNvSpPr>
            <a:spLocks noChangeShapeType="1"/>
          </p:cNvSpPr>
          <p:nvPr/>
        </p:nvSpPr>
        <p:spPr bwMode="auto">
          <a:xfrm flipH="1">
            <a:off x="11888889" y="2734995"/>
            <a:ext cx="1" cy="23013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400"/>
          </a:p>
        </p:txBody>
      </p:sp>
      <p:sp>
        <p:nvSpPr>
          <p:cNvPr id="46" name="Line 36"/>
          <p:cNvSpPr>
            <a:spLocks noChangeShapeType="1"/>
          </p:cNvSpPr>
          <p:nvPr/>
        </p:nvSpPr>
        <p:spPr bwMode="auto">
          <a:xfrm flipH="1">
            <a:off x="11233570" y="2750236"/>
            <a:ext cx="1" cy="23013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400"/>
          </a:p>
        </p:txBody>
      </p:sp>
      <p:sp>
        <p:nvSpPr>
          <p:cNvPr id="47" name="Line 36"/>
          <p:cNvSpPr>
            <a:spLocks noChangeShapeType="1"/>
          </p:cNvSpPr>
          <p:nvPr/>
        </p:nvSpPr>
        <p:spPr bwMode="auto">
          <a:xfrm flipH="1">
            <a:off x="10496436" y="2734995"/>
            <a:ext cx="1" cy="23013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400"/>
          </a:p>
        </p:txBody>
      </p:sp>
      <p:sp>
        <p:nvSpPr>
          <p:cNvPr id="48" name="Line 36"/>
          <p:cNvSpPr>
            <a:spLocks noChangeShapeType="1"/>
          </p:cNvSpPr>
          <p:nvPr/>
        </p:nvSpPr>
        <p:spPr bwMode="auto">
          <a:xfrm flipH="1">
            <a:off x="790198" y="2749232"/>
            <a:ext cx="0" cy="23114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400"/>
          </a:p>
        </p:txBody>
      </p:sp>
      <p:sp>
        <p:nvSpPr>
          <p:cNvPr id="49" name="Line 36"/>
          <p:cNvSpPr>
            <a:spLocks noChangeShapeType="1"/>
          </p:cNvSpPr>
          <p:nvPr/>
        </p:nvSpPr>
        <p:spPr bwMode="auto">
          <a:xfrm>
            <a:off x="1404514" y="2765475"/>
            <a:ext cx="0" cy="19965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400"/>
          </a:p>
        </p:txBody>
      </p:sp>
      <p:sp>
        <p:nvSpPr>
          <p:cNvPr id="50" name="Line 36"/>
          <p:cNvSpPr>
            <a:spLocks noChangeShapeType="1"/>
          </p:cNvSpPr>
          <p:nvPr/>
        </p:nvSpPr>
        <p:spPr bwMode="auto">
          <a:xfrm flipH="1">
            <a:off x="1994158" y="2749232"/>
            <a:ext cx="0" cy="23114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400"/>
          </a:p>
        </p:txBody>
      </p:sp>
      <p:sp>
        <p:nvSpPr>
          <p:cNvPr id="51" name="Line 36"/>
          <p:cNvSpPr>
            <a:spLocks noChangeShapeType="1"/>
          </p:cNvSpPr>
          <p:nvPr/>
        </p:nvSpPr>
        <p:spPr bwMode="auto">
          <a:xfrm flipH="1">
            <a:off x="2603758" y="2749232"/>
            <a:ext cx="0" cy="23114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400"/>
          </a:p>
        </p:txBody>
      </p:sp>
      <p:sp>
        <p:nvSpPr>
          <p:cNvPr id="52" name="Line 36"/>
          <p:cNvSpPr>
            <a:spLocks noChangeShapeType="1"/>
          </p:cNvSpPr>
          <p:nvPr/>
        </p:nvSpPr>
        <p:spPr bwMode="auto">
          <a:xfrm flipH="1">
            <a:off x="3243838" y="2749232"/>
            <a:ext cx="0" cy="23114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400"/>
          </a:p>
        </p:txBody>
      </p:sp>
      <p:sp>
        <p:nvSpPr>
          <p:cNvPr id="53" name="Line 36"/>
          <p:cNvSpPr>
            <a:spLocks noChangeShapeType="1"/>
          </p:cNvSpPr>
          <p:nvPr/>
        </p:nvSpPr>
        <p:spPr bwMode="auto">
          <a:xfrm flipH="1">
            <a:off x="3944878" y="2733992"/>
            <a:ext cx="0" cy="23114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400"/>
          </a:p>
        </p:txBody>
      </p:sp>
      <p:sp>
        <p:nvSpPr>
          <p:cNvPr id="54" name="Line 36"/>
          <p:cNvSpPr>
            <a:spLocks noChangeShapeType="1"/>
          </p:cNvSpPr>
          <p:nvPr/>
        </p:nvSpPr>
        <p:spPr bwMode="auto">
          <a:xfrm flipH="1">
            <a:off x="4600198" y="2733992"/>
            <a:ext cx="0" cy="23114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400"/>
          </a:p>
        </p:txBody>
      </p:sp>
      <p:sp>
        <p:nvSpPr>
          <p:cNvPr id="55" name="Line 36"/>
          <p:cNvSpPr>
            <a:spLocks noChangeShapeType="1"/>
          </p:cNvSpPr>
          <p:nvPr/>
        </p:nvSpPr>
        <p:spPr bwMode="auto">
          <a:xfrm flipH="1">
            <a:off x="5316478" y="2749232"/>
            <a:ext cx="0" cy="23114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400"/>
          </a:p>
        </p:txBody>
      </p:sp>
      <p:sp>
        <p:nvSpPr>
          <p:cNvPr id="56" name="Line 36"/>
          <p:cNvSpPr>
            <a:spLocks noChangeShapeType="1"/>
          </p:cNvSpPr>
          <p:nvPr/>
        </p:nvSpPr>
        <p:spPr bwMode="auto">
          <a:xfrm flipH="1">
            <a:off x="6032758" y="2733992"/>
            <a:ext cx="0" cy="23114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400"/>
          </a:p>
        </p:txBody>
      </p:sp>
      <p:sp>
        <p:nvSpPr>
          <p:cNvPr id="57" name="Line 36"/>
          <p:cNvSpPr>
            <a:spLocks noChangeShapeType="1"/>
          </p:cNvSpPr>
          <p:nvPr/>
        </p:nvSpPr>
        <p:spPr bwMode="auto">
          <a:xfrm flipH="1">
            <a:off x="6733798" y="2733992"/>
            <a:ext cx="0" cy="23114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400"/>
          </a:p>
        </p:txBody>
      </p:sp>
      <p:sp>
        <p:nvSpPr>
          <p:cNvPr id="58" name="Line 36"/>
          <p:cNvSpPr>
            <a:spLocks noChangeShapeType="1"/>
          </p:cNvSpPr>
          <p:nvPr/>
        </p:nvSpPr>
        <p:spPr bwMode="auto">
          <a:xfrm flipH="1">
            <a:off x="7541518" y="2733992"/>
            <a:ext cx="0" cy="23114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400"/>
          </a:p>
        </p:txBody>
      </p:sp>
      <p:sp>
        <p:nvSpPr>
          <p:cNvPr id="59" name="Line 36"/>
          <p:cNvSpPr>
            <a:spLocks noChangeShapeType="1"/>
          </p:cNvSpPr>
          <p:nvPr/>
        </p:nvSpPr>
        <p:spPr bwMode="auto">
          <a:xfrm flipH="1">
            <a:off x="8303518" y="2733992"/>
            <a:ext cx="0" cy="23114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400"/>
          </a:p>
        </p:txBody>
      </p:sp>
      <p:sp>
        <p:nvSpPr>
          <p:cNvPr id="60" name="Line 36"/>
          <p:cNvSpPr>
            <a:spLocks noChangeShapeType="1"/>
          </p:cNvSpPr>
          <p:nvPr/>
        </p:nvSpPr>
        <p:spPr bwMode="auto">
          <a:xfrm flipH="1">
            <a:off x="9095998" y="2733992"/>
            <a:ext cx="0" cy="23114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400"/>
          </a:p>
        </p:txBody>
      </p:sp>
      <p:sp>
        <p:nvSpPr>
          <p:cNvPr id="61" name="Line 36"/>
          <p:cNvSpPr>
            <a:spLocks noChangeShapeType="1"/>
          </p:cNvSpPr>
          <p:nvPr/>
        </p:nvSpPr>
        <p:spPr bwMode="auto">
          <a:xfrm flipH="1">
            <a:off x="9766558" y="2718752"/>
            <a:ext cx="0" cy="23114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400"/>
          </a:p>
        </p:txBody>
      </p:sp>
    </p:spTree>
    <p:extLst>
      <p:ext uri="{BB962C8B-B14F-4D97-AF65-F5344CB8AC3E}">
        <p14:creationId xmlns:p14="http://schemas.microsoft.com/office/powerpoint/2010/main" val="358688032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3795951" y="1933894"/>
            <a:ext cx="4950619" cy="3968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 anchorCtr="1"/>
          <a:lstStyle/>
          <a:p>
            <a:pPr algn="ctr"/>
            <a:r>
              <a:rPr lang="zh-CN" altLang="en-US" sz="1600" dirty="0"/>
              <a:t>管理基础</a:t>
            </a:r>
            <a:r>
              <a:rPr lang="zh-CN" altLang="en-US" sz="1600" dirty="0" smtClean="0"/>
              <a:t>标准</a:t>
            </a:r>
            <a:endParaRPr lang="en-US" altLang="zh-CN" sz="1600" dirty="0"/>
          </a:p>
        </p:txBody>
      </p:sp>
      <p:sp>
        <p:nvSpPr>
          <p:cNvPr id="35843" name="Line 3"/>
          <p:cNvSpPr>
            <a:spLocks noChangeShapeType="1"/>
          </p:cNvSpPr>
          <p:nvPr/>
        </p:nvSpPr>
        <p:spPr bwMode="auto">
          <a:xfrm>
            <a:off x="6271260" y="1717993"/>
            <a:ext cx="0" cy="2159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 anchorCtr="1"/>
          <a:lstStyle/>
          <a:p>
            <a:endParaRPr lang="zh-CN" altLang="en-US" sz="1600"/>
          </a:p>
        </p:txBody>
      </p:sp>
      <p:sp>
        <p:nvSpPr>
          <p:cNvPr id="35844" name="Line 4"/>
          <p:cNvSpPr>
            <a:spLocks noChangeShapeType="1"/>
          </p:cNvSpPr>
          <p:nvPr/>
        </p:nvSpPr>
        <p:spPr bwMode="auto">
          <a:xfrm>
            <a:off x="604482" y="2581592"/>
            <a:ext cx="11288179" cy="1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600"/>
          </a:p>
        </p:txBody>
      </p:sp>
      <p:sp>
        <p:nvSpPr>
          <p:cNvPr id="35845" name="Line 5"/>
          <p:cNvSpPr>
            <a:spLocks noChangeShapeType="1"/>
          </p:cNvSpPr>
          <p:nvPr/>
        </p:nvSpPr>
        <p:spPr bwMode="auto">
          <a:xfrm>
            <a:off x="604481" y="2581593"/>
            <a:ext cx="0" cy="2159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600"/>
          </a:p>
        </p:txBody>
      </p:sp>
      <p:sp>
        <p:nvSpPr>
          <p:cNvPr id="35846" name="Line 6"/>
          <p:cNvSpPr>
            <a:spLocks noChangeShapeType="1"/>
          </p:cNvSpPr>
          <p:nvPr/>
        </p:nvSpPr>
        <p:spPr bwMode="auto">
          <a:xfrm>
            <a:off x="11168738" y="2581594"/>
            <a:ext cx="0" cy="2508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600"/>
          </a:p>
        </p:txBody>
      </p:sp>
      <p:sp>
        <p:nvSpPr>
          <p:cNvPr id="35847" name="Line 7"/>
          <p:cNvSpPr>
            <a:spLocks noChangeShapeType="1"/>
          </p:cNvSpPr>
          <p:nvPr/>
        </p:nvSpPr>
        <p:spPr bwMode="auto">
          <a:xfrm flipH="1">
            <a:off x="1304886" y="2581594"/>
            <a:ext cx="0" cy="238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600"/>
          </a:p>
        </p:txBody>
      </p:sp>
      <p:sp>
        <p:nvSpPr>
          <p:cNvPr id="35848" name="Rectangle 8"/>
          <p:cNvSpPr>
            <a:spLocks noChangeArrowheads="1"/>
          </p:cNvSpPr>
          <p:nvPr/>
        </p:nvSpPr>
        <p:spPr bwMode="auto">
          <a:xfrm>
            <a:off x="0" y="303213"/>
            <a:ext cx="12573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35849" name="Rectangle 9"/>
          <p:cNvSpPr>
            <a:spLocks noChangeArrowheads="1"/>
          </p:cNvSpPr>
          <p:nvPr/>
        </p:nvSpPr>
        <p:spPr bwMode="auto">
          <a:xfrm flipV="1">
            <a:off x="0" y="-304800"/>
            <a:ext cx="125730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1000"/>
              <a:t> </a:t>
            </a:r>
          </a:p>
          <a:p>
            <a:pPr eaLnBrk="0" hangingPunct="0"/>
            <a:endParaRPr lang="en-US" altLang="zh-CN"/>
          </a:p>
        </p:txBody>
      </p:sp>
      <p:sp>
        <p:nvSpPr>
          <p:cNvPr id="35850" name="Text Box 10"/>
          <p:cNvSpPr txBox="1">
            <a:spLocks noChangeArrowheads="1"/>
          </p:cNvSpPr>
          <p:nvPr/>
        </p:nvSpPr>
        <p:spPr bwMode="auto">
          <a:xfrm>
            <a:off x="1032233" y="2797493"/>
            <a:ext cx="504000" cy="324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600"/>
              <a:t>设计、开发与创新管理标准</a:t>
            </a:r>
          </a:p>
          <a:p>
            <a:pPr eaLnBrk="0" hangingPunct="0"/>
            <a:endParaRPr lang="en-US" altLang="zh-CN" sz="1600"/>
          </a:p>
        </p:txBody>
      </p:sp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1702158" y="2797493"/>
            <a:ext cx="504000" cy="324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600"/>
              <a:t>采购管理标准</a:t>
            </a:r>
          </a:p>
          <a:p>
            <a:pPr eaLnBrk="0" hangingPunct="0"/>
            <a:endParaRPr lang="en-US" altLang="zh-CN" sz="1600"/>
          </a:p>
        </p:txBody>
      </p:sp>
      <p:sp>
        <p:nvSpPr>
          <p:cNvPr id="35852" name="Text Box 12"/>
          <p:cNvSpPr txBox="1">
            <a:spLocks noChangeArrowheads="1"/>
          </p:cNvSpPr>
          <p:nvPr/>
        </p:nvSpPr>
        <p:spPr bwMode="auto">
          <a:xfrm>
            <a:off x="2402563" y="2797493"/>
            <a:ext cx="504000" cy="324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600"/>
              <a:t>生产管理标准</a:t>
            </a:r>
          </a:p>
          <a:p>
            <a:pPr eaLnBrk="0" hangingPunct="0"/>
            <a:endParaRPr lang="en-US" altLang="zh-CN" sz="1600"/>
          </a:p>
        </p:txBody>
      </p:sp>
      <p:sp>
        <p:nvSpPr>
          <p:cNvPr id="35853" name="Text Box 13"/>
          <p:cNvSpPr txBox="1">
            <a:spLocks noChangeArrowheads="1"/>
          </p:cNvSpPr>
          <p:nvPr/>
        </p:nvSpPr>
        <p:spPr bwMode="auto">
          <a:xfrm>
            <a:off x="3843336" y="2797493"/>
            <a:ext cx="504000" cy="324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600"/>
              <a:t>设备与基础设施管理标准</a:t>
            </a:r>
          </a:p>
          <a:p>
            <a:pPr eaLnBrk="0" hangingPunct="0"/>
            <a:endParaRPr lang="en-US" altLang="zh-CN" sz="1600"/>
          </a:p>
        </p:txBody>
      </p:sp>
      <p:sp>
        <p:nvSpPr>
          <p:cNvPr id="35854" name="Text Box 14"/>
          <p:cNvSpPr txBox="1">
            <a:spLocks noChangeArrowheads="1"/>
          </p:cNvSpPr>
          <p:nvPr/>
        </p:nvSpPr>
        <p:spPr bwMode="auto">
          <a:xfrm>
            <a:off x="5287270" y="2797493"/>
            <a:ext cx="504000" cy="324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600"/>
              <a:t>包装、搬运、贮存管理标准</a:t>
            </a:r>
          </a:p>
        </p:txBody>
      </p:sp>
      <p:sp>
        <p:nvSpPr>
          <p:cNvPr id="35855" name="Text Box 15"/>
          <p:cNvSpPr txBox="1">
            <a:spLocks noChangeArrowheads="1"/>
          </p:cNvSpPr>
          <p:nvPr/>
        </p:nvSpPr>
        <p:spPr bwMode="auto">
          <a:xfrm>
            <a:off x="8137088" y="2797493"/>
            <a:ext cx="504000" cy="324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600"/>
              <a:t>安全管理标准</a:t>
            </a:r>
          </a:p>
          <a:p>
            <a:pPr eaLnBrk="0" hangingPunct="0"/>
            <a:endParaRPr lang="en-US" altLang="zh-CN" sz="1600"/>
          </a:p>
        </p:txBody>
      </p:sp>
      <p:sp>
        <p:nvSpPr>
          <p:cNvPr id="35856" name="Text Box 16"/>
          <p:cNvSpPr txBox="1">
            <a:spLocks noChangeArrowheads="1"/>
          </p:cNvSpPr>
          <p:nvPr/>
        </p:nvSpPr>
        <p:spPr bwMode="auto">
          <a:xfrm>
            <a:off x="8868489" y="2797493"/>
            <a:ext cx="504000" cy="324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600"/>
              <a:t>职业健康管理标准</a:t>
            </a:r>
          </a:p>
          <a:p>
            <a:pPr eaLnBrk="0" hangingPunct="0"/>
            <a:endParaRPr lang="en-US" altLang="zh-CN" sz="1600"/>
          </a:p>
        </p:txBody>
      </p:sp>
      <p:sp>
        <p:nvSpPr>
          <p:cNvPr id="35857" name="Text Box 17"/>
          <p:cNvSpPr txBox="1">
            <a:spLocks noChangeArrowheads="1"/>
          </p:cNvSpPr>
          <p:nvPr/>
        </p:nvSpPr>
        <p:spPr bwMode="auto">
          <a:xfrm>
            <a:off x="9577349" y="2797494"/>
            <a:ext cx="504000" cy="324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600"/>
              <a:t>环境管理标准</a:t>
            </a:r>
          </a:p>
          <a:p>
            <a:pPr eaLnBrk="0" hangingPunct="0"/>
            <a:endParaRPr lang="en-US" altLang="zh-CN" sz="1600"/>
          </a:p>
        </p:txBody>
      </p:sp>
      <p:sp>
        <p:nvSpPr>
          <p:cNvPr id="35858" name="Text Box 18"/>
          <p:cNvSpPr txBox="1">
            <a:spLocks noChangeArrowheads="1"/>
          </p:cNvSpPr>
          <p:nvPr/>
        </p:nvSpPr>
        <p:spPr bwMode="auto">
          <a:xfrm>
            <a:off x="10939741" y="2797493"/>
            <a:ext cx="504000" cy="324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600"/>
              <a:t>体系评价管理标准</a:t>
            </a:r>
          </a:p>
          <a:p>
            <a:pPr eaLnBrk="0" hangingPunct="0"/>
            <a:endParaRPr lang="en-US" altLang="zh-CN" sz="1600"/>
          </a:p>
        </p:txBody>
      </p:sp>
      <p:sp>
        <p:nvSpPr>
          <p:cNvPr id="35859" name="Text Box 19"/>
          <p:cNvSpPr txBox="1">
            <a:spLocks noChangeArrowheads="1"/>
          </p:cNvSpPr>
          <p:nvPr/>
        </p:nvSpPr>
        <p:spPr bwMode="auto">
          <a:xfrm>
            <a:off x="11640661" y="2797493"/>
            <a:ext cx="504000" cy="324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600"/>
              <a:t>标准化管理标准</a:t>
            </a:r>
          </a:p>
          <a:p>
            <a:pPr eaLnBrk="0" hangingPunct="0"/>
            <a:endParaRPr lang="en-US" altLang="zh-CN" sz="1600"/>
          </a:p>
        </p:txBody>
      </p:sp>
      <p:sp>
        <p:nvSpPr>
          <p:cNvPr id="35860" name="Line 20"/>
          <p:cNvSpPr>
            <a:spLocks noChangeShapeType="1"/>
          </p:cNvSpPr>
          <p:nvPr/>
        </p:nvSpPr>
        <p:spPr bwMode="auto">
          <a:xfrm flipH="1">
            <a:off x="3393043" y="2581594"/>
            <a:ext cx="0" cy="238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600"/>
          </a:p>
        </p:txBody>
      </p:sp>
      <p:sp>
        <p:nvSpPr>
          <p:cNvPr id="35861" name="Line 21"/>
          <p:cNvSpPr>
            <a:spLocks noChangeShapeType="1"/>
          </p:cNvSpPr>
          <p:nvPr/>
        </p:nvSpPr>
        <p:spPr bwMode="auto">
          <a:xfrm flipH="1">
            <a:off x="2677398" y="2581594"/>
            <a:ext cx="0" cy="238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600"/>
          </a:p>
        </p:txBody>
      </p:sp>
      <p:sp>
        <p:nvSpPr>
          <p:cNvPr id="35862" name="Line 22"/>
          <p:cNvSpPr>
            <a:spLocks noChangeShapeType="1"/>
          </p:cNvSpPr>
          <p:nvPr/>
        </p:nvSpPr>
        <p:spPr bwMode="auto">
          <a:xfrm flipH="1">
            <a:off x="4100235" y="2581594"/>
            <a:ext cx="0" cy="238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600"/>
          </a:p>
        </p:txBody>
      </p:sp>
      <p:sp>
        <p:nvSpPr>
          <p:cNvPr id="35863" name="Line 23"/>
          <p:cNvSpPr>
            <a:spLocks noChangeShapeType="1"/>
          </p:cNvSpPr>
          <p:nvPr/>
        </p:nvSpPr>
        <p:spPr bwMode="auto">
          <a:xfrm flipH="1">
            <a:off x="11877342" y="2569529"/>
            <a:ext cx="0" cy="2159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600"/>
          </a:p>
        </p:txBody>
      </p:sp>
      <p:sp>
        <p:nvSpPr>
          <p:cNvPr id="35864" name="Line 24"/>
          <p:cNvSpPr>
            <a:spLocks noChangeShapeType="1"/>
          </p:cNvSpPr>
          <p:nvPr/>
        </p:nvSpPr>
        <p:spPr bwMode="auto">
          <a:xfrm flipH="1">
            <a:off x="4840090" y="2581594"/>
            <a:ext cx="0" cy="238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600"/>
          </a:p>
        </p:txBody>
      </p:sp>
      <p:sp>
        <p:nvSpPr>
          <p:cNvPr id="35865" name="Line 25"/>
          <p:cNvSpPr>
            <a:spLocks noChangeShapeType="1"/>
          </p:cNvSpPr>
          <p:nvPr/>
        </p:nvSpPr>
        <p:spPr bwMode="auto">
          <a:xfrm flipH="1">
            <a:off x="1959571" y="2581594"/>
            <a:ext cx="0" cy="238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600"/>
          </a:p>
        </p:txBody>
      </p:sp>
      <p:sp>
        <p:nvSpPr>
          <p:cNvPr id="35866" name="Line 26"/>
          <p:cNvSpPr>
            <a:spLocks noChangeShapeType="1"/>
          </p:cNvSpPr>
          <p:nvPr/>
        </p:nvSpPr>
        <p:spPr bwMode="auto">
          <a:xfrm flipH="1">
            <a:off x="6933248" y="2581594"/>
            <a:ext cx="0" cy="238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600"/>
          </a:p>
        </p:txBody>
      </p:sp>
      <p:sp>
        <p:nvSpPr>
          <p:cNvPr id="35867" name="Line 27"/>
          <p:cNvSpPr>
            <a:spLocks noChangeShapeType="1"/>
          </p:cNvSpPr>
          <p:nvPr/>
        </p:nvSpPr>
        <p:spPr bwMode="auto">
          <a:xfrm flipH="1">
            <a:off x="6271777" y="2581594"/>
            <a:ext cx="0" cy="238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600"/>
          </a:p>
        </p:txBody>
      </p:sp>
      <p:sp>
        <p:nvSpPr>
          <p:cNvPr id="35868" name="Line 28"/>
          <p:cNvSpPr>
            <a:spLocks noChangeShapeType="1"/>
          </p:cNvSpPr>
          <p:nvPr/>
        </p:nvSpPr>
        <p:spPr bwMode="auto">
          <a:xfrm flipH="1">
            <a:off x="5555615" y="2581594"/>
            <a:ext cx="0" cy="238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600"/>
          </a:p>
        </p:txBody>
      </p:sp>
      <p:sp>
        <p:nvSpPr>
          <p:cNvPr id="35869" name="Line 29"/>
          <p:cNvSpPr>
            <a:spLocks noChangeShapeType="1"/>
          </p:cNvSpPr>
          <p:nvPr/>
        </p:nvSpPr>
        <p:spPr bwMode="auto">
          <a:xfrm flipH="1">
            <a:off x="8365569" y="2581594"/>
            <a:ext cx="0" cy="238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600"/>
          </a:p>
        </p:txBody>
      </p:sp>
      <p:sp>
        <p:nvSpPr>
          <p:cNvPr id="35870" name="Line 30"/>
          <p:cNvSpPr>
            <a:spLocks noChangeShapeType="1"/>
          </p:cNvSpPr>
          <p:nvPr/>
        </p:nvSpPr>
        <p:spPr bwMode="auto">
          <a:xfrm flipH="1">
            <a:off x="7649409" y="2581594"/>
            <a:ext cx="0" cy="238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600"/>
          </a:p>
        </p:txBody>
      </p:sp>
      <p:sp>
        <p:nvSpPr>
          <p:cNvPr id="35871" name="Line 31"/>
          <p:cNvSpPr>
            <a:spLocks noChangeShapeType="1"/>
          </p:cNvSpPr>
          <p:nvPr/>
        </p:nvSpPr>
        <p:spPr bwMode="auto">
          <a:xfrm flipH="1">
            <a:off x="9105424" y="2581594"/>
            <a:ext cx="0" cy="238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600"/>
          </a:p>
        </p:txBody>
      </p:sp>
      <p:sp>
        <p:nvSpPr>
          <p:cNvPr id="35872" name="Text Box 32"/>
          <p:cNvSpPr txBox="1">
            <a:spLocks noChangeArrowheads="1"/>
          </p:cNvSpPr>
          <p:nvPr/>
        </p:nvSpPr>
        <p:spPr bwMode="auto">
          <a:xfrm>
            <a:off x="3795951" y="1357630"/>
            <a:ext cx="4950619" cy="3968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 anchorCtr="1"/>
          <a:lstStyle/>
          <a:p>
            <a:pPr algn="ctr"/>
            <a:r>
              <a:rPr lang="zh-CN" altLang="en-US" sz="1600" dirty="0"/>
              <a:t>管理标准体系</a:t>
            </a:r>
          </a:p>
        </p:txBody>
      </p:sp>
      <p:sp>
        <p:nvSpPr>
          <p:cNvPr id="35873" name="Line 33"/>
          <p:cNvSpPr>
            <a:spLocks noChangeShapeType="1"/>
          </p:cNvSpPr>
          <p:nvPr/>
        </p:nvSpPr>
        <p:spPr bwMode="auto">
          <a:xfrm>
            <a:off x="6271260" y="2350453"/>
            <a:ext cx="0" cy="2159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 anchorCtr="1"/>
          <a:lstStyle/>
          <a:p>
            <a:endParaRPr lang="zh-CN" altLang="en-US" sz="1600"/>
          </a:p>
        </p:txBody>
      </p:sp>
      <p:sp>
        <p:nvSpPr>
          <p:cNvPr id="35874" name="Text Box 34"/>
          <p:cNvSpPr txBox="1">
            <a:spLocks noChangeArrowheads="1"/>
          </p:cNvSpPr>
          <p:nvPr/>
        </p:nvSpPr>
        <p:spPr bwMode="auto">
          <a:xfrm>
            <a:off x="6012815" y="2797493"/>
            <a:ext cx="504000" cy="324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600"/>
              <a:t>安装、交付管理标准</a:t>
            </a:r>
          </a:p>
        </p:txBody>
      </p:sp>
      <p:sp>
        <p:nvSpPr>
          <p:cNvPr id="35875" name="Text Box 35"/>
          <p:cNvSpPr txBox="1">
            <a:spLocks noChangeArrowheads="1"/>
          </p:cNvSpPr>
          <p:nvPr/>
        </p:nvSpPr>
        <p:spPr bwMode="auto">
          <a:xfrm>
            <a:off x="6706949" y="2797493"/>
            <a:ext cx="504000" cy="324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600"/>
              <a:t>服务管理标准</a:t>
            </a:r>
          </a:p>
        </p:txBody>
      </p:sp>
      <p:sp>
        <p:nvSpPr>
          <p:cNvPr id="35876" name="Text Box 36"/>
          <p:cNvSpPr txBox="1">
            <a:spLocks noChangeArrowheads="1"/>
          </p:cNvSpPr>
          <p:nvPr/>
        </p:nvSpPr>
        <p:spPr bwMode="auto">
          <a:xfrm>
            <a:off x="7423109" y="2797493"/>
            <a:ext cx="504000" cy="324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600"/>
              <a:t>能源管理标准</a:t>
            </a:r>
          </a:p>
        </p:txBody>
      </p:sp>
      <p:sp>
        <p:nvSpPr>
          <p:cNvPr id="35877" name="Line 37"/>
          <p:cNvSpPr>
            <a:spLocks noChangeShapeType="1"/>
          </p:cNvSpPr>
          <p:nvPr/>
        </p:nvSpPr>
        <p:spPr bwMode="auto">
          <a:xfrm flipH="1">
            <a:off x="9819402" y="2581594"/>
            <a:ext cx="0" cy="238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600"/>
          </a:p>
        </p:txBody>
      </p:sp>
      <p:sp>
        <p:nvSpPr>
          <p:cNvPr id="35878" name="Line 38"/>
          <p:cNvSpPr>
            <a:spLocks noChangeShapeType="1"/>
          </p:cNvSpPr>
          <p:nvPr/>
        </p:nvSpPr>
        <p:spPr bwMode="auto">
          <a:xfrm flipH="1">
            <a:off x="10505084" y="2581594"/>
            <a:ext cx="0" cy="238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600"/>
          </a:p>
        </p:txBody>
      </p:sp>
      <p:sp>
        <p:nvSpPr>
          <p:cNvPr id="35879" name="Text Box 39"/>
          <p:cNvSpPr txBox="1">
            <a:spLocks noChangeArrowheads="1"/>
          </p:cNvSpPr>
          <p:nvPr/>
        </p:nvSpPr>
        <p:spPr bwMode="auto">
          <a:xfrm>
            <a:off x="4563386" y="2797493"/>
            <a:ext cx="504000" cy="324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600"/>
              <a:t>测量、检验、试验管理标准</a:t>
            </a:r>
          </a:p>
          <a:p>
            <a:pPr eaLnBrk="0" hangingPunct="0"/>
            <a:endParaRPr lang="en-US" altLang="zh-CN" sz="1600"/>
          </a:p>
        </p:txBody>
      </p:sp>
      <p:sp>
        <p:nvSpPr>
          <p:cNvPr id="35880" name="Text Box 40"/>
          <p:cNvSpPr txBox="1">
            <a:spLocks noChangeArrowheads="1"/>
          </p:cNvSpPr>
          <p:nvPr/>
        </p:nvSpPr>
        <p:spPr bwMode="auto">
          <a:xfrm>
            <a:off x="344885" y="2797493"/>
            <a:ext cx="504000" cy="324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600"/>
              <a:t>经营综合管理标准</a:t>
            </a:r>
          </a:p>
          <a:p>
            <a:pPr eaLnBrk="0" hangingPunct="0"/>
            <a:endParaRPr lang="en-US" altLang="zh-CN" sz="1600"/>
          </a:p>
        </p:txBody>
      </p:sp>
      <p:sp>
        <p:nvSpPr>
          <p:cNvPr id="35881" name="Text Box 41"/>
          <p:cNvSpPr txBox="1">
            <a:spLocks noChangeArrowheads="1"/>
          </p:cNvSpPr>
          <p:nvPr/>
        </p:nvSpPr>
        <p:spPr bwMode="auto">
          <a:xfrm>
            <a:off x="3118723" y="2797493"/>
            <a:ext cx="504000" cy="324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600"/>
              <a:t>质量管理标准</a:t>
            </a:r>
          </a:p>
        </p:txBody>
      </p:sp>
      <p:sp>
        <p:nvSpPr>
          <p:cNvPr id="35882" name="Text Box 42"/>
          <p:cNvSpPr txBox="1">
            <a:spLocks noChangeArrowheads="1"/>
          </p:cNvSpPr>
          <p:nvPr/>
        </p:nvSpPr>
        <p:spPr bwMode="auto">
          <a:xfrm>
            <a:off x="10269299" y="2797493"/>
            <a:ext cx="504000" cy="324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1600"/>
              <a:t>信息管理标准</a:t>
            </a:r>
          </a:p>
          <a:p>
            <a:pPr eaLnBrk="0" hangingPunct="0"/>
            <a:endParaRPr lang="en-US" altLang="zh-CN" sz="1600"/>
          </a:p>
        </p:txBody>
      </p:sp>
      <p:sp>
        <p:nvSpPr>
          <p:cNvPr id="44" name="矩形 43"/>
          <p:cNvSpPr/>
          <p:nvPr/>
        </p:nvSpPr>
        <p:spPr>
          <a:xfrm>
            <a:off x="200700" y="946438"/>
            <a:ext cx="25587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0" dirty="0" smtClean="0">
                <a:latin typeface="+mn-ea"/>
                <a:ea typeface="+mn-ea"/>
              </a:rPr>
              <a:t>3.2 </a:t>
            </a:r>
            <a:r>
              <a:rPr lang="zh-CN" altLang="en-US" sz="2400" b="0" dirty="0" smtClean="0">
                <a:latin typeface="+mn-ea"/>
                <a:ea typeface="+mn-ea"/>
              </a:rPr>
              <a:t>管理标准</a:t>
            </a:r>
            <a:r>
              <a:rPr lang="zh-CN" altLang="en-US" sz="2400" b="0" dirty="0">
                <a:latin typeface="+mn-ea"/>
                <a:ea typeface="+mn-ea"/>
              </a:rPr>
              <a:t>体系</a:t>
            </a:r>
          </a:p>
        </p:txBody>
      </p:sp>
      <p:sp>
        <p:nvSpPr>
          <p:cNvPr id="45" name="矩形 38"/>
          <p:cNvSpPr>
            <a:spLocks noChangeArrowheads="1"/>
          </p:cNvSpPr>
          <p:nvPr/>
        </p:nvSpPr>
        <p:spPr bwMode="auto">
          <a:xfrm>
            <a:off x="2232025" y="28575"/>
            <a:ext cx="7900988" cy="85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9pPr>
          </a:lstStyle>
          <a:p>
            <a:r>
              <a:rPr lang="zh-CN" altLang="en-US" sz="3200" b="0" dirty="0">
                <a:solidFill>
                  <a:srgbClr val="FBFD4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三</a:t>
            </a:r>
            <a:r>
              <a:rPr lang="zh-CN" altLang="en-US" sz="3200" b="0" dirty="0" smtClean="0">
                <a:solidFill>
                  <a:srgbClr val="FBFD4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、</a:t>
            </a:r>
            <a:r>
              <a:rPr lang="zh-CN" altLang="en-US" sz="3200" b="0" dirty="0">
                <a:solidFill>
                  <a:srgbClr val="FBFD4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标准体系的构成</a:t>
            </a:r>
            <a:endParaRPr lang="zh-CN" altLang="en-US" dirty="0">
              <a:solidFill>
                <a:srgbClr val="FBFD4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57876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AutoShape 2"/>
          <p:cNvSpPr>
            <a:spLocks noChangeArrowheads="1"/>
          </p:cNvSpPr>
          <p:nvPr/>
        </p:nvSpPr>
        <p:spPr bwMode="auto">
          <a:xfrm>
            <a:off x="5057577" y="1342708"/>
            <a:ext cx="2409825" cy="431800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/>
              <a:t>工作标准</a:t>
            </a:r>
          </a:p>
        </p:txBody>
      </p:sp>
      <p:sp>
        <p:nvSpPr>
          <p:cNvPr id="36867" name="AutoShape 3"/>
          <p:cNvSpPr>
            <a:spLocks noChangeArrowheads="1"/>
          </p:cNvSpPr>
          <p:nvPr/>
        </p:nvSpPr>
        <p:spPr bwMode="auto">
          <a:xfrm>
            <a:off x="1039019" y="2312353"/>
            <a:ext cx="2673946" cy="576262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1600"/>
              <a:t>决策层工作标准</a:t>
            </a:r>
          </a:p>
        </p:txBody>
      </p:sp>
      <p:sp>
        <p:nvSpPr>
          <p:cNvPr id="36868" name="AutoShape 4"/>
          <p:cNvSpPr>
            <a:spLocks noChangeArrowheads="1"/>
          </p:cNvSpPr>
          <p:nvPr/>
        </p:nvSpPr>
        <p:spPr bwMode="auto">
          <a:xfrm>
            <a:off x="4900415" y="2312353"/>
            <a:ext cx="2772172" cy="576262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1600"/>
              <a:t>管理层工作标准</a:t>
            </a:r>
          </a:p>
        </p:txBody>
      </p:sp>
      <p:sp>
        <p:nvSpPr>
          <p:cNvPr id="36869" name="AutoShape 5"/>
          <p:cNvSpPr>
            <a:spLocks noChangeArrowheads="1"/>
          </p:cNvSpPr>
          <p:nvPr/>
        </p:nvSpPr>
        <p:spPr bwMode="auto">
          <a:xfrm>
            <a:off x="8960446" y="4320540"/>
            <a:ext cx="720000" cy="1908000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1600"/>
              <a:t>特殊</a:t>
            </a:r>
          </a:p>
          <a:p>
            <a:pPr algn="ctr"/>
            <a:r>
              <a:rPr lang="zh-CN" altLang="en-US" sz="1600"/>
              <a:t>过程</a:t>
            </a:r>
          </a:p>
          <a:p>
            <a:pPr algn="ctr"/>
            <a:r>
              <a:rPr lang="zh-CN" altLang="en-US" sz="1600"/>
              <a:t>操作</a:t>
            </a:r>
          </a:p>
          <a:p>
            <a:pPr algn="ctr"/>
            <a:r>
              <a:rPr lang="zh-CN" altLang="en-US" sz="1600"/>
              <a:t>人员</a:t>
            </a:r>
          </a:p>
          <a:p>
            <a:pPr algn="ctr"/>
            <a:r>
              <a:rPr lang="zh-CN" altLang="en-US" sz="1600"/>
              <a:t>工作</a:t>
            </a:r>
          </a:p>
          <a:p>
            <a:pPr algn="ctr"/>
            <a:r>
              <a:rPr lang="zh-CN" altLang="en-US" sz="1600"/>
              <a:t>标准</a:t>
            </a:r>
          </a:p>
        </p:txBody>
      </p:sp>
      <p:sp>
        <p:nvSpPr>
          <p:cNvPr id="36870" name="AutoShape 6"/>
          <p:cNvSpPr>
            <a:spLocks noChangeArrowheads="1"/>
          </p:cNvSpPr>
          <p:nvPr/>
        </p:nvSpPr>
        <p:spPr bwMode="auto">
          <a:xfrm>
            <a:off x="8960446" y="3104516"/>
            <a:ext cx="2724150" cy="593725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1600"/>
              <a:t>操作人员</a:t>
            </a:r>
          </a:p>
          <a:p>
            <a:pPr algn="ctr"/>
            <a:r>
              <a:rPr lang="zh-CN" altLang="en-US" sz="1600"/>
              <a:t>通用工作标准</a:t>
            </a:r>
          </a:p>
        </p:txBody>
      </p:sp>
      <p:sp>
        <p:nvSpPr>
          <p:cNvPr id="36871" name="AutoShape 7"/>
          <p:cNvSpPr>
            <a:spLocks noChangeArrowheads="1"/>
          </p:cNvSpPr>
          <p:nvPr/>
        </p:nvSpPr>
        <p:spPr bwMode="auto">
          <a:xfrm>
            <a:off x="8860037" y="2240916"/>
            <a:ext cx="2673945" cy="576263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1600"/>
              <a:t>操作人员工作标准</a:t>
            </a:r>
          </a:p>
        </p:txBody>
      </p:sp>
      <p:sp>
        <p:nvSpPr>
          <p:cNvPr id="36872" name="Line 8"/>
          <p:cNvSpPr>
            <a:spLocks noChangeShapeType="1"/>
          </p:cNvSpPr>
          <p:nvPr/>
        </p:nvSpPr>
        <p:spPr bwMode="auto">
          <a:xfrm>
            <a:off x="2287589" y="1999933"/>
            <a:ext cx="8058944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4" name="Line 10"/>
          <p:cNvSpPr>
            <a:spLocks noChangeShapeType="1"/>
          </p:cNvSpPr>
          <p:nvPr/>
        </p:nvSpPr>
        <p:spPr bwMode="auto">
          <a:xfrm>
            <a:off x="6262489" y="1774507"/>
            <a:ext cx="6549" cy="53784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6" name="Line 12"/>
          <p:cNvSpPr>
            <a:spLocks noChangeShapeType="1"/>
          </p:cNvSpPr>
          <p:nvPr/>
        </p:nvSpPr>
        <p:spPr bwMode="auto">
          <a:xfrm flipH="1">
            <a:off x="2287588" y="1999933"/>
            <a:ext cx="0" cy="31241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7" name="Line 13"/>
          <p:cNvSpPr>
            <a:spLocks noChangeShapeType="1"/>
          </p:cNvSpPr>
          <p:nvPr/>
        </p:nvSpPr>
        <p:spPr bwMode="auto">
          <a:xfrm flipH="1">
            <a:off x="10346529" y="2005966"/>
            <a:ext cx="3" cy="2651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9" name="Line 15"/>
          <p:cNvSpPr>
            <a:spLocks noChangeShapeType="1"/>
          </p:cNvSpPr>
          <p:nvPr/>
        </p:nvSpPr>
        <p:spPr bwMode="auto">
          <a:xfrm>
            <a:off x="10346531" y="3680779"/>
            <a:ext cx="0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0" name="Line 16"/>
          <p:cNvSpPr>
            <a:spLocks noChangeShapeType="1"/>
          </p:cNvSpPr>
          <p:nvPr/>
        </p:nvSpPr>
        <p:spPr bwMode="auto">
          <a:xfrm>
            <a:off x="10346532" y="2817179"/>
            <a:ext cx="15280" cy="269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1" name="AutoShape 17"/>
          <p:cNvSpPr>
            <a:spLocks noChangeArrowheads="1"/>
          </p:cNvSpPr>
          <p:nvPr/>
        </p:nvSpPr>
        <p:spPr bwMode="auto">
          <a:xfrm>
            <a:off x="4900415" y="3104516"/>
            <a:ext cx="2724150" cy="593725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1600"/>
              <a:t>管理人员</a:t>
            </a:r>
          </a:p>
          <a:p>
            <a:pPr algn="ctr"/>
            <a:r>
              <a:rPr lang="zh-CN" altLang="en-US" sz="1600"/>
              <a:t>通用工作标准</a:t>
            </a:r>
          </a:p>
        </p:txBody>
      </p:sp>
      <p:sp>
        <p:nvSpPr>
          <p:cNvPr id="36882" name="Line 18"/>
          <p:cNvSpPr>
            <a:spLocks noChangeShapeType="1"/>
          </p:cNvSpPr>
          <p:nvPr/>
        </p:nvSpPr>
        <p:spPr bwMode="auto">
          <a:xfrm>
            <a:off x="6286501" y="2888616"/>
            <a:ext cx="15280" cy="269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3" name="AutoShape 19"/>
          <p:cNvSpPr>
            <a:spLocks noChangeArrowheads="1"/>
          </p:cNvSpPr>
          <p:nvPr/>
        </p:nvSpPr>
        <p:spPr bwMode="auto">
          <a:xfrm>
            <a:off x="10940256" y="4320540"/>
            <a:ext cx="720000" cy="1908000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1600"/>
              <a:t>一般</a:t>
            </a:r>
          </a:p>
          <a:p>
            <a:pPr algn="ctr"/>
            <a:r>
              <a:rPr lang="zh-CN" altLang="en-US" sz="1600"/>
              <a:t>操作</a:t>
            </a:r>
          </a:p>
          <a:p>
            <a:pPr algn="ctr"/>
            <a:r>
              <a:rPr lang="zh-CN" altLang="en-US" sz="1600"/>
              <a:t>人员</a:t>
            </a:r>
          </a:p>
          <a:p>
            <a:pPr algn="ctr"/>
            <a:r>
              <a:rPr lang="zh-CN" altLang="en-US" sz="1600"/>
              <a:t>（岗位）</a:t>
            </a:r>
          </a:p>
          <a:p>
            <a:pPr algn="ctr"/>
            <a:r>
              <a:rPr lang="zh-CN" altLang="en-US" sz="1600"/>
              <a:t>工作</a:t>
            </a:r>
          </a:p>
          <a:p>
            <a:pPr algn="ctr"/>
            <a:r>
              <a:rPr lang="zh-CN" altLang="en-US" sz="1600"/>
              <a:t>标准</a:t>
            </a:r>
          </a:p>
        </p:txBody>
      </p:sp>
      <p:sp>
        <p:nvSpPr>
          <p:cNvPr id="36884" name="AutoShape 20"/>
          <p:cNvSpPr>
            <a:spLocks noChangeArrowheads="1"/>
          </p:cNvSpPr>
          <p:nvPr/>
        </p:nvSpPr>
        <p:spPr bwMode="auto">
          <a:xfrm>
            <a:off x="4802187" y="4320540"/>
            <a:ext cx="720000" cy="1908000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1600"/>
              <a:t>中层</a:t>
            </a:r>
          </a:p>
          <a:p>
            <a:pPr algn="ctr"/>
            <a:r>
              <a:rPr lang="zh-CN" altLang="en-US" sz="1600"/>
              <a:t>管理</a:t>
            </a:r>
          </a:p>
          <a:p>
            <a:pPr algn="ctr"/>
            <a:r>
              <a:rPr lang="zh-CN" altLang="en-US" sz="1600"/>
              <a:t>人员</a:t>
            </a:r>
          </a:p>
          <a:p>
            <a:pPr algn="ctr"/>
            <a:r>
              <a:rPr lang="zh-CN" altLang="en-US" sz="1600"/>
              <a:t>工作</a:t>
            </a:r>
          </a:p>
          <a:p>
            <a:pPr algn="ctr"/>
            <a:r>
              <a:rPr lang="zh-CN" altLang="en-US" sz="1600"/>
              <a:t>标准</a:t>
            </a:r>
          </a:p>
        </p:txBody>
      </p:sp>
      <p:sp>
        <p:nvSpPr>
          <p:cNvPr id="36888" name="Line 24"/>
          <p:cNvSpPr>
            <a:spLocks noChangeShapeType="1"/>
          </p:cNvSpPr>
          <p:nvPr/>
        </p:nvSpPr>
        <p:spPr bwMode="auto">
          <a:xfrm>
            <a:off x="6286500" y="3680778"/>
            <a:ext cx="0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9" name="AutoShape 25"/>
          <p:cNvSpPr>
            <a:spLocks noChangeArrowheads="1"/>
          </p:cNvSpPr>
          <p:nvPr/>
        </p:nvSpPr>
        <p:spPr bwMode="auto">
          <a:xfrm>
            <a:off x="6880225" y="4320540"/>
            <a:ext cx="720000" cy="1908000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1600"/>
              <a:t>一般</a:t>
            </a:r>
          </a:p>
          <a:p>
            <a:pPr algn="ctr"/>
            <a:r>
              <a:rPr lang="zh-CN" altLang="en-US" sz="1600"/>
              <a:t>管理</a:t>
            </a:r>
          </a:p>
          <a:p>
            <a:pPr algn="ctr"/>
            <a:r>
              <a:rPr lang="zh-CN" altLang="en-US" sz="1600"/>
              <a:t>人员</a:t>
            </a:r>
          </a:p>
          <a:p>
            <a:pPr algn="ctr"/>
            <a:r>
              <a:rPr lang="zh-CN" altLang="en-US" sz="1600"/>
              <a:t>工作</a:t>
            </a:r>
          </a:p>
          <a:p>
            <a:pPr algn="ctr"/>
            <a:r>
              <a:rPr lang="zh-CN" altLang="en-US" sz="1600"/>
              <a:t>标准</a:t>
            </a:r>
          </a:p>
        </p:txBody>
      </p:sp>
      <p:sp>
        <p:nvSpPr>
          <p:cNvPr id="36890" name="AutoShape 26"/>
          <p:cNvSpPr>
            <a:spLocks noChangeArrowheads="1"/>
          </p:cNvSpPr>
          <p:nvPr/>
        </p:nvSpPr>
        <p:spPr bwMode="auto">
          <a:xfrm>
            <a:off x="742157" y="3969703"/>
            <a:ext cx="720000" cy="1908000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zh-CN" altLang="en-US" sz="1600"/>
              <a:t>最高决策者工作标准</a:t>
            </a:r>
          </a:p>
        </p:txBody>
      </p:sp>
      <p:sp>
        <p:nvSpPr>
          <p:cNvPr id="36891" name="Line 27"/>
          <p:cNvSpPr>
            <a:spLocks noChangeShapeType="1"/>
          </p:cNvSpPr>
          <p:nvPr/>
        </p:nvSpPr>
        <p:spPr bwMode="auto">
          <a:xfrm>
            <a:off x="1237656" y="3248978"/>
            <a:ext cx="197981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2" name="Line 28"/>
          <p:cNvSpPr>
            <a:spLocks noChangeShapeType="1"/>
          </p:cNvSpPr>
          <p:nvPr/>
        </p:nvSpPr>
        <p:spPr bwMode="auto">
          <a:xfrm>
            <a:off x="3217466" y="3248979"/>
            <a:ext cx="0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3" name="Line 29"/>
          <p:cNvSpPr>
            <a:spLocks noChangeShapeType="1"/>
          </p:cNvSpPr>
          <p:nvPr/>
        </p:nvSpPr>
        <p:spPr bwMode="auto">
          <a:xfrm>
            <a:off x="1237655" y="3248979"/>
            <a:ext cx="0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4" name="Line 30"/>
          <p:cNvSpPr>
            <a:spLocks noChangeShapeType="1"/>
          </p:cNvSpPr>
          <p:nvPr/>
        </p:nvSpPr>
        <p:spPr bwMode="auto">
          <a:xfrm>
            <a:off x="2226469" y="2888616"/>
            <a:ext cx="0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5" name="AutoShape 31"/>
          <p:cNvSpPr>
            <a:spLocks noChangeArrowheads="1"/>
          </p:cNvSpPr>
          <p:nvPr/>
        </p:nvSpPr>
        <p:spPr bwMode="auto">
          <a:xfrm>
            <a:off x="2820194" y="3969703"/>
            <a:ext cx="720000" cy="1908000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zh-CN" altLang="en-US" sz="1600"/>
              <a:t>决策层人员工作标准</a:t>
            </a:r>
          </a:p>
        </p:txBody>
      </p:sp>
      <p:sp>
        <p:nvSpPr>
          <p:cNvPr id="33" name="矩形 32"/>
          <p:cNvSpPr/>
          <p:nvPr/>
        </p:nvSpPr>
        <p:spPr>
          <a:xfrm>
            <a:off x="200700" y="946438"/>
            <a:ext cx="25587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0" dirty="0" smtClean="0">
                <a:latin typeface="+mn-ea"/>
                <a:ea typeface="+mn-ea"/>
              </a:rPr>
              <a:t>3.3 </a:t>
            </a:r>
            <a:r>
              <a:rPr lang="zh-CN" altLang="en-US" sz="2400" b="0" dirty="0" smtClean="0">
                <a:latin typeface="+mn-ea"/>
                <a:ea typeface="+mn-ea"/>
              </a:rPr>
              <a:t>工作标准</a:t>
            </a:r>
            <a:r>
              <a:rPr lang="zh-CN" altLang="en-US" sz="2400" b="0" dirty="0">
                <a:latin typeface="+mn-ea"/>
                <a:ea typeface="+mn-ea"/>
              </a:rPr>
              <a:t>体系</a:t>
            </a:r>
          </a:p>
        </p:txBody>
      </p:sp>
      <p:sp>
        <p:nvSpPr>
          <p:cNvPr id="34" name="Line 27"/>
          <p:cNvSpPr>
            <a:spLocks noChangeShapeType="1"/>
          </p:cNvSpPr>
          <p:nvPr/>
        </p:nvSpPr>
        <p:spPr bwMode="auto">
          <a:xfrm>
            <a:off x="5162187" y="4039554"/>
            <a:ext cx="2078038" cy="158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" name="Line 24"/>
          <p:cNvSpPr>
            <a:spLocks noChangeShapeType="1"/>
          </p:cNvSpPr>
          <p:nvPr/>
        </p:nvSpPr>
        <p:spPr bwMode="auto">
          <a:xfrm flipH="1">
            <a:off x="5162187" y="4041140"/>
            <a:ext cx="0" cy="27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" name="Line 24"/>
          <p:cNvSpPr>
            <a:spLocks noChangeShapeType="1"/>
          </p:cNvSpPr>
          <p:nvPr/>
        </p:nvSpPr>
        <p:spPr bwMode="auto">
          <a:xfrm flipH="1">
            <a:off x="7240225" y="4046220"/>
            <a:ext cx="0" cy="27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" name="Line 27"/>
          <p:cNvSpPr>
            <a:spLocks noChangeShapeType="1"/>
          </p:cNvSpPr>
          <p:nvPr/>
        </p:nvSpPr>
        <p:spPr bwMode="auto">
          <a:xfrm>
            <a:off x="9307467" y="4039554"/>
            <a:ext cx="198659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" name="Line 24"/>
          <p:cNvSpPr>
            <a:spLocks noChangeShapeType="1"/>
          </p:cNvSpPr>
          <p:nvPr/>
        </p:nvSpPr>
        <p:spPr bwMode="auto">
          <a:xfrm flipH="1">
            <a:off x="9307467" y="4041140"/>
            <a:ext cx="0" cy="27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" name="Line 24"/>
          <p:cNvSpPr>
            <a:spLocks noChangeShapeType="1"/>
          </p:cNvSpPr>
          <p:nvPr/>
        </p:nvSpPr>
        <p:spPr bwMode="auto">
          <a:xfrm flipH="1">
            <a:off x="11294065" y="4046220"/>
            <a:ext cx="0" cy="27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0" name="矩形 38"/>
          <p:cNvSpPr>
            <a:spLocks noChangeArrowheads="1"/>
          </p:cNvSpPr>
          <p:nvPr/>
        </p:nvSpPr>
        <p:spPr bwMode="auto">
          <a:xfrm>
            <a:off x="2232025" y="28575"/>
            <a:ext cx="7900988" cy="85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9pPr>
          </a:lstStyle>
          <a:p>
            <a:r>
              <a:rPr lang="zh-CN" altLang="en-US" sz="3200" b="0" dirty="0">
                <a:solidFill>
                  <a:srgbClr val="FBFD4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三</a:t>
            </a:r>
            <a:r>
              <a:rPr lang="zh-CN" altLang="en-US" sz="3200" b="0" dirty="0" smtClean="0">
                <a:solidFill>
                  <a:srgbClr val="FBFD4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、</a:t>
            </a:r>
            <a:r>
              <a:rPr lang="zh-CN" altLang="en-US" sz="3200" b="0" dirty="0">
                <a:solidFill>
                  <a:srgbClr val="FBFD4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标准体系的构成</a:t>
            </a:r>
            <a:endParaRPr lang="zh-CN" altLang="en-US" dirty="0">
              <a:solidFill>
                <a:srgbClr val="FBFD4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84699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6"/>
          <p:cNvSpPr>
            <a:spLocks noChangeArrowheads="1"/>
          </p:cNvSpPr>
          <p:nvPr/>
        </p:nvSpPr>
        <p:spPr bwMode="auto">
          <a:xfrm>
            <a:off x="0" y="2583619"/>
            <a:ext cx="12573000" cy="157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AngsanaUPC" pitchFamily="18" charset="-34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FF3300"/>
              </a:buClr>
            </a:pPr>
            <a:r>
              <a:rPr lang="zh-CN" altLang="en-US" sz="5000" dirty="0">
                <a:latin typeface="华文仿宋" pitchFamily="2" charset="-122"/>
                <a:ea typeface="华文仿宋" pitchFamily="2" charset="-122"/>
              </a:rPr>
              <a:t>报告完毕</a:t>
            </a:r>
          </a:p>
          <a:p>
            <a:pPr algn="ctr" eaLnBrk="1" hangingPunct="1">
              <a:spcBef>
                <a:spcPct val="20000"/>
              </a:spcBef>
              <a:buClr>
                <a:srgbClr val="FF3300"/>
              </a:buClr>
            </a:pPr>
            <a:r>
              <a:rPr lang="zh-CN" altLang="en-US" sz="5000" dirty="0">
                <a:latin typeface="华文仿宋" pitchFamily="2" charset="-122"/>
                <a:ea typeface="华文仿宋" pitchFamily="2" charset="-122"/>
              </a:rPr>
              <a:t>谢谢</a:t>
            </a:r>
            <a:endParaRPr lang="en-US" altLang="zh-CN" sz="5000" dirty="0">
              <a:latin typeface="华文仿宋" pitchFamily="2" charset="-122"/>
              <a:ea typeface="华文仿宋" pitchFamily="2" charset="-122"/>
            </a:endParaRPr>
          </a:p>
          <a:p>
            <a:pPr eaLnBrk="1" hangingPunct="1">
              <a:spcBef>
                <a:spcPct val="20000"/>
              </a:spcBef>
              <a:buClr>
                <a:srgbClr val="FF3300"/>
              </a:buClr>
              <a:buFont typeface="Wingdings" pitchFamily="2" charset="2"/>
              <a:buNone/>
            </a:pPr>
            <a:endParaRPr lang="zh-CN" altLang="en-US" dirty="0">
              <a:latin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71830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Blank Presentatio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21218A"/>
      </a:hlink>
      <a:folHlink>
        <a:srgbClr val="7030A0"/>
      </a:folHlink>
    </a:clrScheme>
    <a:fontScheme name="1_Blank Presentation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chemeClr val="tx1">
              <a:gamma/>
              <a:shade val="60000"/>
              <a:invGamma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en-US" alt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UPC" pitchFamily="18" charset="-34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chemeClr val="tx1">
              <a:gamma/>
              <a:shade val="60000"/>
              <a:invGamma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en-US" alt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UPC" pitchFamily="18" charset="-34"/>
            <a:ea typeface="宋体" pitchFamily="2" charset="-122"/>
          </a:defRPr>
        </a:defPPr>
      </a:lstStyle>
    </a:lnDef>
  </a:objectDefaults>
  <a:extraClrSchemeLst>
    <a:extraClrScheme>
      <a:clrScheme name="1_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1348</TotalTime>
  <Words>579</Words>
  <Application>Microsoft Office PowerPoint</Application>
  <PresentationFormat>自定义</PresentationFormat>
  <Paragraphs>125</Paragraphs>
  <Slides>12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1_Blank Presentation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97</cp:revision>
  <dcterms:modified xsi:type="dcterms:W3CDTF">2015-04-01T04:43:35Z</dcterms:modified>
</cp:coreProperties>
</file>