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11"/>
  </p:notesMasterIdLst>
  <p:sldIdLst>
    <p:sldId id="264" r:id="rId3"/>
    <p:sldId id="267" r:id="rId4"/>
    <p:sldId id="313" r:id="rId5"/>
    <p:sldId id="308" r:id="rId6"/>
    <p:sldId id="309" r:id="rId7"/>
    <p:sldId id="310" r:id="rId8"/>
    <p:sldId id="311" r:id="rId9"/>
    <p:sldId id="312" r:id="rId10"/>
  </p:sldIdLst>
  <p:sldSz cx="12190413"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B230"/>
    <a:srgbClr val="0091C4"/>
    <a:srgbClr val="00C88A"/>
    <a:srgbClr val="04B5EC"/>
    <a:srgbClr val="00A1DA"/>
    <a:srgbClr val="00C898"/>
    <a:srgbClr val="00D3F0"/>
    <a:srgbClr val="0E8C59"/>
    <a:srgbClr val="C1FFFC"/>
    <a:srgbClr val="D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4660"/>
  </p:normalViewPr>
  <p:slideViewPr>
    <p:cSldViewPr>
      <p:cViewPr varScale="1">
        <p:scale>
          <a:sx n="108" d="100"/>
          <a:sy n="108" d="100"/>
        </p:scale>
        <p:origin x="-666" y="-84"/>
      </p:cViewPr>
      <p:guideLst>
        <p:guide orient="horz" pos="2160"/>
        <p:guide pos="3840"/>
      </p:guideLst>
    </p:cSldViewPr>
  </p:slideViewPr>
  <p:notesTextViewPr>
    <p:cViewPr>
      <p:scale>
        <a:sx n="150" d="100"/>
        <a:sy n="150" d="100"/>
      </p:scale>
      <p:origin x="0" y="0"/>
    </p:cViewPr>
  </p:notesTextViewPr>
  <p:sorterViewPr>
    <p:cViewPr>
      <p:scale>
        <a:sx n="75" d="100"/>
        <a:sy n="75" d="100"/>
      </p:scale>
      <p:origin x="0" y="2064"/>
    </p:cViewPr>
  </p:sorterViewPr>
  <p:notesViewPr>
    <p:cSldViewPr>
      <p:cViewPr varScale="1">
        <p:scale>
          <a:sx n="54" d="100"/>
          <a:sy n="54" d="100"/>
        </p:scale>
        <p:origin x="-292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2D3062-C439-4F1A-B94D-E8DC485CFB5A}" type="doc">
      <dgm:prSet loTypeId="urn:microsoft.com/office/officeart/2005/8/layout/pyramid2" loCatId="pyramid" qsTypeId="urn:microsoft.com/office/officeart/2005/8/quickstyle/simple1" qsCatId="simple" csTypeId="urn:microsoft.com/office/officeart/2005/8/colors/accent1_2" csCatId="accent1" phldr="1"/>
      <dgm:spPr/>
    </dgm:pt>
    <dgm:pt modelId="{0A841BC3-1A71-42DA-B956-A82879C97A4B}">
      <dgm:prSet phldrT="[文本]" custT="1"/>
      <dgm:spPr/>
      <dgm:t>
        <a:bodyPr/>
        <a:lstStyle/>
        <a:p>
          <a:r>
            <a:rPr lang="zh-CN" altLang="en-US" sz="1600" dirty="0" smtClean="0">
              <a:latin typeface="微软雅黑" pitchFamily="34" charset="-122"/>
              <a:ea typeface="微软雅黑" pitchFamily="34" charset="-122"/>
            </a:rPr>
            <a:t>程序文件</a:t>
          </a:r>
          <a:endParaRPr lang="zh-CN" altLang="en-US" sz="1600" dirty="0">
            <a:latin typeface="微软雅黑" pitchFamily="34" charset="-122"/>
            <a:ea typeface="微软雅黑" pitchFamily="34" charset="-122"/>
          </a:endParaRPr>
        </a:p>
      </dgm:t>
    </dgm:pt>
    <dgm:pt modelId="{14C8CE69-D9BB-4391-B459-095F607CB120}" type="parTrans" cxnId="{CF4B26D2-A027-4299-AD7A-E61D73C52863}">
      <dgm:prSet/>
      <dgm:spPr/>
      <dgm:t>
        <a:bodyPr/>
        <a:lstStyle/>
        <a:p>
          <a:endParaRPr lang="zh-CN" altLang="en-US"/>
        </a:p>
      </dgm:t>
    </dgm:pt>
    <dgm:pt modelId="{DE460378-B130-41A9-9259-A69A784740AC}" type="sibTrans" cxnId="{CF4B26D2-A027-4299-AD7A-E61D73C52863}">
      <dgm:prSet/>
      <dgm:spPr/>
      <dgm:t>
        <a:bodyPr/>
        <a:lstStyle/>
        <a:p>
          <a:endParaRPr lang="zh-CN" altLang="en-US"/>
        </a:p>
      </dgm:t>
    </dgm:pt>
    <dgm:pt modelId="{2DD17879-9099-4C62-B109-981130CC002C}">
      <dgm:prSet phldrT="[文本]" custT="1"/>
      <dgm:spPr/>
      <dgm:t>
        <a:bodyPr/>
        <a:lstStyle/>
        <a:p>
          <a:r>
            <a:rPr lang="zh-CN" altLang="en-US" sz="1600" dirty="0" smtClean="0">
              <a:latin typeface="微软雅黑" pitchFamily="34" charset="-122"/>
              <a:ea typeface="微软雅黑" pitchFamily="34" charset="-122"/>
            </a:rPr>
            <a:t>作业指引</a:t>
          </a:r>
          <a:endParaRPr lang="zh-CN" altLang="en-US" sz="1600" dirty="0">
            <a:latin typeface="微软雅黑" pitchFamily="34" charset="-122"/>
            <a:ea typeface="微软雅黑" pitchFamily="34" charset="-122"/>
          </a:endParaRPr>
        </a:p>
      </dgm:t>
    </dgm:pt>
    <dgm:pt modelId="{40DA1DCD-F586-48FF-BB2D-602C88432B99}" type="parTrans" cxnId="{00E931AB-7C84-41FC-AD1C-C23F10AC993D}">
      <dgm:prSet/>
      <dgm:spPr/>
      <dgm:t>
        <a:bodyPr/>
        <a:lstStyle/>
        <a:p>
          <a:endParaRPr lang="zh-CN" altLang="en-US"/>
        </a:p>
      </dgm:t>
    </dgm:pt>
    <dgm:pt modelId="{088BDB8D-A670-450E-B94E-B9C2D34F7688}" type="sibTrans" cxnId="{00E931AB-7C84-41FC-AD1C-C23F10AC993D}">
      <dgm:prSet/>
      <dgm:spPr/>
      <dgm:t>
        <a:bodyPr/>
        <a:lstStyle/>
        <a:p>
          <a:endParaRPr lang="zh-CN" altLang="en-US"/>
        </a:p>
      </dgm:t>
    </dgm:pt>
    <dgm:pt modelId="{96317935-CFE5-40A1-BF13-566506196DA2}">
      <dgm:prSet phldrT="[文本]" custT="1"/>
      <dgm:spPr/>
      <dgm:t>
        <a:bodyPr/>
        <a:lstStyle/>
        <a:p>
          <a:r>
            <a:rPr lang="zh-CN" altLang="en-US" sz="1600" dirty="0" smtClean="0">
              <a:latin typeface="微软雅黑" pitchFamily="34" charset="-122"/>
              <a:ea typeface="微软雅黑" pitchFamily="34" charset="-122"/>
            </a:rPr>
            <a:t>记录 附件</a:t>
          </a:r>
          <a:endParaRPr lang="zh-CN" altLang="en-US" sz="1600" dirty="0">
            <a:latin typeface="微软雅黑" pitchFamily="34" charset="-122"/>
            <a:ea typeface="微软雅黑" pitchFamily="34" charset="-122"/>
          </a:endParaRPr>
        </a:p>
      </dgm:t>
    </dgm:pt>
    <dgm:pt modelId="{CCA2E376-B2AF-472C-9435-AE63B987834C}" type="parTrans" cxnId="{293DBC23-2E0D-483F-A09C-92DF4607CE77}">
      <dgm:prSet/>
      <dgm:spPr/>
      <dgm:t>
        <a:bodyPr/>
        <a:lstStyle/>
        <a:p>
          <a:endParaRPr lang="zh-CN" altLang="en-US"/>
        </a:p>
      </dgm:t>
    </dgm:pt>
    <dgm:pt modelId="{AE9D48B0-9697-4075-B918-8DC38D7066E2}" type="sibTrans" cxnId="{293DBC23-2E0D-483F-A09C-92DF4607CE77}">
      <dgm:prSet/>
      <dgm:spPr/>
      <dgm:t>
        <a:bodyPr/>
        <a:lstStyle/>
        <a:p>
          <a:endParaRPr lang="zh-CN" altLang="en-US"/>
        </a:p>
      </dgm:t>
    </dgm:pt>
    <dgm:pt modelId="{29245DF0-DF41-4341-B738-3280A68E1760}">
      <dgm:prSet custT="1"/>
      <dgm:spPr/>
      <dgm:t>
        <a:bodyPr/>
        <a:lstStyle/>
        <a:p>
          <a:r>
            <a:rPr lang="zh-CN" altLang="en-US" sz="1600" dirty="0" smtClean="0">
              <a:latin typeface="微软雅黑" pitchFamily="34" charset="-122"/>
              <a:ea typeface="微软雅黑" pitchFamily="34" charset="-122"/>
            </a:rPr>
            <a:t>管理手册</a:t>
          </a:r>
          <a:endParaRPr lang="zh-CN" altLang="en-US" sz="1600" dirty="0">
            <a:latin typeface="微软雅黑" pitchFamily="34" charset="-122"/>
            <a:ea typeface="微软雅黑" pitchFamily="34" charset="-122"/>
          </a:endParaRPr>
        </a:p>
      </dgm:t>
    </dgm:pt>
    <dgm:pt modelId="{0F5B4F30-F307-4229-ACA9-B8A6527FD7F0}" type="parTrans" cxnId="{DD5B5CE8-D9FC-47DC-84F7-A426BC9C32CC}">
      <dgm:prSet/>
      <dgm:spPr/>
      <dgm:t>
        <a:bodyPr/>
        <a:lstStyle/>
        <a:p>
          <a:endParaRPr lang="zh-CN" altLang="en-US"/>
        </a:p>
      </dgm:t>
    </dgm:pt>
    <dgm:pt modelId="{BA767993-95F9-41D1-9ECA-F76F91EDBD12}" type="sibTrans" cxnId="{DD5B5CE8-D9FC-47DC-84F7-A426BC9C32CC}">
      <dgm:prSet/>
      <dgm:spPr/>
      <dgm:t>
        <a:bodyPr/>
        <a:lstStyle/>
        <a:p>
          <a:endParaRPr lang="zh-CN" altLang="en-US"/>
        </a:p>
      </dgm:t>
    </dgm:pt>
    <dgm:pt modelId="{9696EC62-C9CF-4192-93CD-BE4CC97B416C}" type="pres">
      <dgm:prSet presAssocID="{142D3062-C439-4F1A-B94D-E8DC485CFB5A}" presName="compositeShape" presStyleCnt="0">
        <dgm:presLayoutVars>
          <dgm:dir/>
          <dgm:resizeHandles/>
        </dgm:presLayoutVars>
      </dgm:prSet>
      <dgm:spPr/>
    </dgm:pt>
    <dgm:pt modelId="{BA27B34C-9701-42D4-BDAA-68FB16166160}" type="pres">
      <dgm:prSet presAssocID="{142D3062-C439-4F1A-B94D-E8DC485CFB5A}" presName="pyramid" presStyleLbl="node1" presStyleIdx="0" presStyleCnt="1" custScaleX="139171"/>
      <dgm:spPr/>
    </dgm:pt>
    <dgm:pt modelId="{DE356FD8-6C99-46D1-91FD-A0CC48AF8134}" type="pres">
      <dgm:prSet presAssocID="{142D3062-C439-4F1A-B94D-E8DC485CFB5A}" presName="theList" presStyleCnt="0"/>
      <dgm:spPr/>
    </dgm:pt>
    <dgm:pt modelId="{7C03F065-51C4-4517-983D-4F0D955CAB3C}" type="pres">
      <dgm:prSet presAssocID="{29245DF0-DF41-4341-B738-3280A68E1760}" presName="aNode" presStyleLbl="fgAcc1" presStyleIdx="0" presStyleCnt="4" custScaleX="80009" custScaleY="44904" custLinFactNeighborX="21535" custLinFactNeighborY="-56080">
        <dgm:presLayoutVars>
          <dgm:bulletEnabled val="1"/>
        </dgm:presLayoutVars>
      </dgm:prSet>
      <dgm:spPr/>
    </dgm:pt>
    <dgm:pt modelId="{799E36FD-E246-4AEE-9339-6A83569310B0}" type="pres">
      <dgm:prSet presAssocID="{29245DF0-DF41-4341-B738-3280A68E1760}" presName="aSpace" presStyleCnt="0"/>
      <dgm:spPr/>
    </dgm:pt>
    <dgm:pt modelId="{C59DD600-BDB9-4C86-A2BC-0A61EAEF5F4E}" type="pres">
      <dgm:prSet presAssocID="{0A841BC3-1A71-42DA-B956-A82879C97A4B}" presName="aNode" presStyleLbl="fgAcc1" presStyleIdx="1" presStyleCnt="4" custScaleX="80009" custScaleY="44904" custLinFactNeighborX="21535" custLinFactNeighborY="-34817">
        <dgm:presLayoutVars>
          <dgm:bulletEnabled val="1"/>
        </dgm:presLayoutVars>
      </dgm:prSet>
      <dgm:spPr/>
    </dgm:pt>
    <dgm:pt modelId="{B396503B-0AD6-44A7-A89C-CD4B18808428}" type="pres">
      <dgm:prSet presAssocID="{0A841BC3-1A71-42DA-B956-A82879C97A4B}" presName="aSpace" presStyleCnt="0"/>
      <dgm:spPr/>
    </dgm:pt>
    <dgm:pt modelId="{8726F884-106C-4E8D-BA56-2B6525DB0735}" type="pres">
      <dgm:prSet presAssocID="{2DD17879-9099-4C62-B109-981130CC002C}" presName="aNode" presStyleLbl="fgAcc1" presStyleIdx="2" presStyleCnt="4" custScaleX="80009" custScaleY="44904" custLinFactNeighborX="21535" custLinFactNeighborY="7711">
        <dgm:presLayoutVars>
          <dgm:bulletEnabled val="1"/>
        </dgm:presLayoutVars>
      </dgm:prSet>
      <dgm:spPr/>
    </dgm:pt>
    <dgm:pt modelId="{98556A01-279A-4CE1-9A20-E34BE31BD969}" type="pres">
      <dgm:prSet presAssocID="{2DD17879-9099-4C62-B109-981130CC002C}" presName="aSpace" presStyleCnt="0"/>
      <dgm:spPr/>
    </dgm:pt>
    <dgm:pt modelId="{F9AAC722-B8A4-479F-9D03-6AC409BEEA44}" type="pres">
      <dgm:prSet presAssocID="{96317935-CFE5-40A1-BF13-566506196DA2}" presName="aNode" presStyleLbl="fgAcc1" presStyleIdx="3" presStyleCnt="4" custScaleX="80009" custScaleY="44904" custLinFactY="3622" custLinFactNeighborX="21535" custLinFactNeighborY="100000">
        <dgm:presLayoutVars>
          <dgm:bulletEnabled val="1"/>
        </dgm:presLayoutVars>
      </dgm:prSet>
      <dgm:spPr/>
    </dgm:pt>
    <dgm:pt modelId="{EE5BC945-CC76-4C2D-A08C-041CD710CA94}" type="pres">
      <dgm:prSet presAssocID="{96317935-CFE5-40A1-BF13-566506196DA2}" presName="aSpace" presStyleCnt="0"/>
      <dgm:spPr/>
    </dgm:pt>
  </dgm:ptLst>
  <dgm:cxnLst>
    <dgm:cxn modelId="{6D16B2C5-D4B1-4A59-94D3-EA9E397718B1}" type="presOf" srcId="{96317935-CFE5-40A1-BF13-566506196DA2}" destId="{F9AAC722-B8A4-479F-9D03-6AC409BEEA44}" srcOrd="0" destOrd="0" presId="urn:microsoft.com/office/officeart/2005/8/layout/pyramid2"/>
    <dgm:cxn modelId="{293DBC23-2E0D-483F-A09C-92DF4607CE77}" srcId="{142D3062-C439-4F1A-B94D-E8DC485CFB5A}" destId="{96317935-CFE5-40A1-BF13-566506196DA2}" srcOrd="3" destOrd="0" parTransId="{CCA2E376-B2AF-472C-9435-AE63B987834C}" sibTransId="{AE9D48B0-9697-4075-B918-8DC38D7066E2}"/>
    <dgm:cxn modelId="{00E931AB-7C84-41FC-AD1C-C23F10AC993D}" srcId="{142D3062-C439-4F1A-B94D-E8DC485CFB5A}" destId="{2DD17879-9099-4C62-B109-981130CC002C}" srcOrd="2" destOrd="0" parTransId="{40DA1DCD-F586-48FF-BB2D-602C88432B99}" sibTransId="{088BDB8D-A670-450E-B94E-B9C2D34F7688}"/>
    <dgm:cxn modelId="{DD5B5CE8-D9FC-47DC-84F7-A426BC9C32CC}" srcId="{142D3062-C439-4F1A-B94D-E8DC485CFB5A}" destId="{29245DF0-DF41-4341-B738-3280A68E1760}" srcOrd="0" destOrd="0" parTransId="{0F5B4F30-F307-4229-ACA9-B8A6527FD7F0}" sibTransId="{BA767993-95F9-41D1-9ECA-F76F91EDBD12}"/>
    <dgm:cxn modelId="{E30D73FF-F82E-4314-8763-44306765DE00}" type="presOf" srcId="{142D3062-C439-4F1A-B94D-E8DC485CFB5A}" destId="{9696EC62-C9CF-4192-93CD-BE4CC97B416C}" srcOrd="0" destOrd="0" presId="urn:microsoft.com/office/officeart/2005/8/layout/pyramid2"/>
    <dgm:cxn modelId="{CF4B26D2-A027-4299-AD7A-E61D73C52863}" srcId="{142D3062-C439-4F1A-B94D-E8DC485CFB5A}" destId="{0A841BC3-1A71-42DA-B956-A82879C97A4B}" srcOrd="1" destOrd="0" parTransId="{14C8CE69-D9BB-4391-B459-095F607CB120}" sibTransId="{DE460378-B130-41A9-9259-A69A784740AC}"/>
    <dgm:cxn modelId="{9E870F91-6F49-4AF9-A191-012E39ADBFF6}" type="presOf" srcId="{2DD17879-9099-4C62-B109-981130CC002C}" destId="{8726F884-106C-4E8D-BA56-2B6525DB0735}" srcOrd="0" destOrd="0" presId="urn:microsoft.com/office/officeart/2005/8/layout/pyramid2"/>
    <dgm:cxn modelId="{BA6F66A7-5E6E-4B31-9E35-4928DBFE052F}" type="presOf" srcId="{0A841BC3-1A71-42DA-B956-A82879C97A4B}" destId="{C59DD600-BDB9-4C86-A2BC-0A61EAEF5F4E}" srcOrd="0" destOrd="0" presId="urn:microsoft.com/office/officeart/2005/8/layout/pyramid2"/>
    <dgm:cxn modelId="{66C5E634-EA78-4EFF-91B0-C2A304E43331}" type="presOf" srcId="{29245DF0-DF41-4341-B738-3280A68E1760}" destId="{7C03F065-51C4-4517-983D-4F0D955CAB3C}" srcOrd="0" destOrd="0" presId="urn:microsoft.com/office/officeart/2005/8/layout/pyramid2"/>
    <dgm:cxn modelId="{D7DDDB36-591A-4350-A7D3-AA4C4F4ACD19}" type="presParOf" srcId="{9696EC62-C9CF-4192-93CD-BE4CC97B416C}" destId="{BA27B34C-9701-42D4-BDAA-68FB16166160}" srcOrd="0" destOrd="0" presId="urn:microsoft.com/office/officeart/2005/8/layout/pyramid2"/>
    <dgm:cxn modelId="{BE07DBFC-2ED5-447F-A93D-DEA5276B5483}" type="presParOf" srcId="{9696EC62-C9CF-4192-93CD-BE4CC97B416C}" destId="{DE356FD8-6C99-46D1-91FD-A0CC48AF8134}" srcOrd="1" destOrd="0" presId="urn:microsoft.com/office/officeart/2005/8/layout/pyramid2"/>
    <dgm:cxn modelId="{4D1EF9A1-33F9-4151-B2F6-6D25CCA7C4C5}" type="presParOf" srcId="{DE356FD8-6C99-46D1-91FD-A0CC48AF8134}" destId="{7C03F065-51C4-4517-983D-4F0D955CAB3C}" srcOrd="0" destOrd="0" presId="urn:microsoft.com/office/officeart/2005/8/layout/pyramid2"/>
    <dgm:cxn modelId="{8B7059CF-5DBF-416B-9FAA-40C8E87F3352}" type="presParOf" srcId="{DE356FD8-6C99-46D1-91FD-A0CC48AF8134}" destId="{799E36FD-E246-4AEE-9339-6A83569310B0}" srcOrd="1" destOrd="0" presId="urn:microsoft.com/office/officeart/2005/8/layout/pyramid2"/>
    <dgm:cxn modelId="{7E93DF8A-E92F-4878-98C6-45883CB041CB}" type="presParOf" srcId="{DE356FD8-6C99-46D1-91FD-A0CC48AF8134}" destId="{C59DD600-BDB9-4C86-A2BC-0A61EAEF5F4E}" srcOrd="2" destOrd="0" presId="urn:microsoft.com/office/officeart/2005/8/layout/pyramid2"/>
    <dgm:cxn modelId="{C7C86813-0AC9-4762-93E9-E218B8766C71}" type="presParOf" srcId="{DE356FD8-6C99-46D1-91FD-A0CC48AF8134}" destId="{B396503B-0AD6-44A7-A89C-CD4B18808428}" srcOrd="3" destOrd="0" presId="urn:microsoft.com/office/officeart/2005/8/layout/pyramid2"/>
    <dgm:cxn modelId="{5BCA0AFA-BAD8-436D-AD7B-858F07B39A67}" type="presParOf" srcId="{DE356FD8-6C99-46D1-91FD-A0CC48AF8134}" destId="{8726F884-106C-4E8D-BA56-2B6525DB0735}" srcOrd="4" destOrd="0" presId="urn:microsoft.com/office/officeart/2005/8/layout/pyramid2"/>
    <dgm:cxn modelId="{77B8AE49-D737-47FE-BF7D-DD5F8DA5958C}" type="presParOf" srcId="{DE356FD8-6C99-46D1-91FD-A0CC48AF8134}" destId="{98556A01-279A-4CE1-9A20-E34BE31BD969}" srcOrd="5" destOrd="0" presId="urn:microsoft.com/office/officeart/2005/8/layout/pyramid2"/>
    <dgm:cxn modelId="{8B5706DB-CEFC-46F1-95D9-37A6C47ADAF8}" type="presParOf" srcId="{DE356FD8-6C99-46D1-91FD-A0CC48AF8134}" destId="{F9AAC722-B8A4-479F-9D03-6AC409BEEA44}" srcOrd="6" destOrd="0" presId="urn:microsoft.com/office/officeart/2005/8/layout/pyramid2"/>
    <dgm:cxn modelId="{A6BF1DE6-C70B-401F-B065-63C05B3DE3D1}" type="presParOf" srcId="{DE356FD8-6C99-46D1-91FD-A0CC48AF8134}" destId="{EE5BC945-CC76-4C2D-A08C-041CD710CA94}"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27B34C-9701-42D4-BDAA-68FB16166160}">
      <dsp:nvSpPr>
        <dsp:cNvPr id="0" name=""/>
        <dsp:cNvSpPr/>
      </dsp:nvSpPr>
      <dsp:spPr>
        <a:xfrm>
          <a:off x="331175" y="0"/>
          <a:ext cx="5273328" cy="3789100"/>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03F065-51C4-4517-983D-4F0D955CAB3C}">
      <dsp:nvSpPr>
        <dsp:cNvPr id="0" name=""/>
        <dsp:cNvSpPr/>
      </dsp:nvSpPr>
      <dsp:spPr>
        <a:xfrm>
          <a:off x="3744408" y="288033"/>
          <a:ext cx="1970553" cy="592186"/>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zh-CN" altLang="en-US" sz="1600" kern="1200" dirty="0" smtClean="0">
              <a:latin typeface="微软雅黑" pitchFamily="34" charset="-122"/>
              <a:ea typeface="微软雅黑" pitchFamily="34" charset="-122"/>
            </a:rPr>
            <a:t>管理手册</a:t>
          </a:r>
          <a:endParaRPr lang="zh-CN" altLang="en-US" sz="1600" kern="1200" dirty="0">
            <a:latin typeface="微软雅黑" pitchFamily="34" charset="-122"/>
            <a:ea typeface="微软雅黑" pitchFamily="34" charset="-122"/>
          </a:endParaRPr>
        </a:p>
      </dsp:txBody>
      <dsp:txXfrm>
        <a:off x="3773316" y="316941"/>
        <a:ext cx="1912737" cy="534370"/>
      </dsp:txXfrm>
    </dsp:sp>
    <dsp:sp modelId="{C59DD600-BDB9-4C86-A2BC-0A61EAEF5F4E}">
      <dsp:nvSpPr>
        <dsp:cNvPr id="0" name=""/>
        <dsp:cNvSpPr/>
      </dsp:nvSpPr>
      <dsp:spPr>
        <a:xfrm>
          <a:off x="3744408" y="1080119"/>
          <a:ext cx="1970553" cy="592186"/>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zh-CN" altLang="en-US" sz="1600" kern="1200" dirty="0" smtClean="0">
              <a:latin typeface="微软雅黑" pitchFamily="34" charset="-122"/>
              <a:ea typeface="微软雅黑" pitchFamily="34" charset="-122"/>
            </a:rPr>
            <a:t>程序文件</a:t>
          </a:r>
          <a:endParaRPr lang="zh-CN" altLang="en-US" sz="1600" kern="1200" dirty="0">
            <a:latin typeface="微软雅黑" pitchFamily="34" charset="-122"/>
            <a:ea typeface="微软雅黑" pitchFamily="34" charset="-122"/>
          </a:endParaRPr>
        </a:p>
      </dsp:txBody>
      <dsp:txXfrm>
        <a:off x="3773316" y="1109027"/>
        <a:ext cx="1912737" cy="534370"/>
      </dsp:txXfrm>
    </dsp:sp>
    <dsp:sp modelId="{8726F884-106C-4E8D-BA56-2B6525DB0735}">
      <dsp:nvSpPr>
        <dsp:cNvPr id="0" name=""/>
        <dsp:cNvSpPr/>
      </dsp:nvSpPr>
      <dsp:spPr>
        <a:xfrm>
          <a:off x="3744408" y="1907261"/>
          <a:ext cx="1970553" cy="592186"/>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zh-CN" altLang="en-US" sz="1600" kern="1200" dirty="0" smtClean="0">
              <a:latin typeface="微软雅黑" pitchFamily="34" charset="-122"/>
              <a:ea typeface="微软雅黑" pitchFamily="34" charset="-122"/>
            </a:rPr>
            <a:t>作业指引</a:t>
          </a:r>
          <a:endParaRPr lang="zh-CN" altLang="en-US" sz="1600" kern="1200" dirty="0">
            <a:latin typeface="微软雅黑" pitchFamily="34" charset="-122"/>
            <a:ea typeface="微软雅黑" pitchFamily="34" charset="-122"/>
          </a:endParaRPr>
        </a:p>
      </dsp:txBody>
      <dsp:txXfrm>
        <a:off x="3773316" y="1936169"/>
        <a:ext cx="1912737" cy="534370"/>
      </dsp:txXfrm>
    </dsp:sp>
    <dsp:sp modelId="{F9AAC722-B8A4-479F-9D03-6AC409BEEA44}">
      <dsp:nvSpPr>
        <dsp:cNvPr id="0" name=""/>
        <dsp:cNvSpPr/>
      </dsp:nvSpPr>
      <dsp:spPr>
        <a:xfrm>
          <a:off x="3744408" y="2864199"/>
          <a:ext cx="1970553" cy="592186"/>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zh-CN" altLang="en-US" sz="1600" kern="1200" dirty="0" smtClean="0">
              <a:latin typeface="微软雅黑" pitchFamily="34" charset="-122"/>
              <a:ea typeface="微软雅黑" pitchFamily="34" charset="-122"/>
            </a:rPr>
            <a:t>记录 附件</a:t>
          </a:r>
          <a:endParaRPr lang="zh-CN" altLang="en-US" sz="1600" kern="1200" dirty="0">
            <a:latin typeface="微软雅黑" pitchFamily="34" charset="-122"/>
            <a:ea typeface="微软雅黑" pitchFamily="34" charset="-122"/>
          </a:endParaRPr>
        </a:p>
      </dsp:txBody>
      <dsp:txXfrm>
        <a:off x="3773316" y="2893107"/>
        <a:ext cx="1912737" cy="534370"/>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1FAED0-7D10-4239-9B56-C55805060B86}" type="datetimeFigureOut">
              <a:rPr lang="zh-CN" altLang="en-US" smtClean="0"/>
              <a:t>2017/4/12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147A23-5BA8-44CE-9215-79B767159C41}" type="slidenum">
              <a:rPr lang="zh-CN" altLang="en-US" smtClean="0"/>
              <a:t>‹#›</a:t>
            </a:fld>
            <a:endParaRPr lang="zh-CN" altLang="en-US"/>
          </a:p>
        </p:txBody>
      </p:sp>
    </p:spTree>
    <p:extLst>
      <p:ext uri="{BB962C8B-B14F-4D97-AF65-F5344CB8AC3E}">
        <p14:creationId xmlns:p14="http://schemas.microsoft.com/office/powerpoint/2010/main" val="22163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426"/>
            <a:ext cx="10361851"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562" y="3886200"/>
            <a:ext cx="8533289"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5" name="页脚占位符 4"/>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521" y="1600201"/>
            <a:ext cx="10971372"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5" name="页脚占位符 4"/>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2959" y="2906713"/>
            <a:ext cx="10361851"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5" name="页脚占位符 4"/>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2695" y="1600201"/>
            <a:ext cx="7210545"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8226413" y="1600201"/>
            <a:ext cx="7212661"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6" name="页脚占位符 5"/>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535113"/>
            <a:ext cx="5386216"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521" y="2174875"/>
            <a:ext cx="5386216"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561" y="1535113"/>
            <a:ext cx="538833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561" y="2174875"/>
            <a:ext cx="538833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8" name="页脚占位符 7"/>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4" name="页脚占位符 3"/>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3" name="页脚占位符 2"/>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113" y="273051"/>
            <a:ext cx="6814779"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521" y="1435101"/>
            <a:ext cx="401056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6" name="页脚占位符 5"/>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406" y="612775"/>
            <a:ext cx="7314248"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406" y="5367338"/>
            <a:ext cx="7314248"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6" name="页脚占位符 5"/>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521" y="1600201"/>
            <a:ext cx="10971372"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5" name="页脚占位符 4"/>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84067" y="274639"/>
            <a:ext cx="3655008"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12694" y="274639"/>
            <a:ext cx="10768198"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521" y="6356351"/>
            <a:ext cx="2844430" cy="365125"/>
          </a:xfrm>
          <a:prstGeom prst="rect">
            <a:avLst/>
          </a:prstGeom>
        </p:spPr>
        <p:txBody>
          <a:bodyPr/>
          <a:lstStyle/>
          <a:p>
            <a:fld id="{A61B1FD8-8752-40A4-8FD5-E89685AB56BD}" type="datetimeFigureOut">
              <a:rPr lang="zh-CN" altLang="en-US" smtClean="0"/>
              <a:t>2017/4/12</a:t>
            </a:fld>
            <a:endParaRPr lang="zh-CN" altLang="en-US"/>
          </a:p>
        </p:txBody>
      </p:sp>
      <p:sp>
        <p:nvSpPr>
          <p:cNvPr id="5" name="页脚占位符 4"/>
          <p:cNvSpPr>
            <a:spLocks noGrp="1"/>
          </p:cNvSpPr>
          <p:nvPr>
            <p:ph type="ftr" sz="quarter" idx="11"/>
          </p:nvPr>
        </p:nvSpPr>
        <p:spPr>
          <a:xfrm>
            <a:off x="4165058" y="6356351"/>
            <a:ext cx="3860297"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p>
            <a:fld id="{52DCD716-44A1-4A3E-9A48-2DB906ECEF8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1613"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2813"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5" name="页脚占位符 4"/>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600" y="1600200"/>
            <a:ext cx="10971213"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5" name="页脚占位符 4"/>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1612"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1612"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5" name="页脚占位符 4"/>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0861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0613"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6" name="页脚占位符 5"/>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79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79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8" name="页脚占位符 7"/>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4" name="页脚占位符 3"/>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3" name="页脚占位符 2"/>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0025"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5675" y="273050"/>
            <a:ext cx="6815138"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0025"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6" name="页脚占位符 5"/>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6" name="页脚占位符 5"/>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0"/>
            <a:ext cx="10971213"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5" name="页脚占位符 4"/>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1613"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p>
            <a:fld id="{36EC894D-09CB-4DE7-A121-44A8E704B94B}" type="datetimeFigureOut">
              <a:rPr lang="zh-CN" altLang="en-US" smtClean="0"/>
              <a:t>2017/4/12</a:t>
            </a:fld>
            <a:endParaRPr lang="zh-CN" altLang="en-US"/>
          </a:p>
        </p:txBody>
      </p:sp>
      <p:sp>
        <p:nvSpPr>
          <p:cNvPr id="5" name="页脚占位符 4"/>
          <p:cNvSpPr>
            <a:spLocks noGrp="1"/>
          </p:cNvSpPr>
          <p:nvPr>
            <p:ph type="ftr" sz="quarter" idx="11"/>
          </p:nvPr>
        </p:nvSpPr>
        <p:spPr>
          <a:xfrm>
            <a:off x="4165600" y="6356350"/>
            <a:ext cx="3859213"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 name="组合 7"/>
          <p:cNvGrpSpPr/>
          <p:nvPr userDrawn="1"/>
        </p:nvGrpSpPr>
        <p:grpSpPr bwMode="auto">
          <a:xfrm>
            <a:off x="0" y="0"/>
            <a:ext cx="12192000" cy="6842125"/>
            <a:chOff x="0" y="1"/>
            <a:chExt cx="9144000" cy="5143500"/>
          </a:xfrm>
        </p:grpSpPr>
        <p:sp>
          <p:nvSpPr>
            <p:cNvPr id="4" name="Freeform 254"/>
            <p:cNvSpPr/>
            <p:nvPr/>
          </p:nvSpPr>
          <p:spPr bwMode="auto">
            <a:xfrm>
              <a:off x="7475935" y="1"/>
              <a:ext cx="1031081" cy="717226"/>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 name="Freeform 255"/>
            <p:cNvSpPr/>
            <p:nvPr/>
          </p:nvSpPr>
          <p:spPr bwMode="auto">
            <a:xfrm>
              <a:off x="8311754" y="1"/>
              <a:ext cx="828675" cy="656363"/>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 name="Freeform 256"/>
            <p:cNvSpPr/>
            <p:nvPr/>
          </p:nvSpPr>
          <p:spPr bwMode="auto">
            <a:xfrm>
              <a:off x="8507016" y="1"/>
              <a:ext cx="633413" cy="1507249"/>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 name="Freeform 257"/>
            <p:cNvSpPr/>
            <p:nvPr/>
          </p:nvSpPr>
          <p:spPr bwMode="auto">
            <a:xfrm>
              <a:off x="7211616" y="717227"/>
              <a:ext cx="1296590" cy="1194580"/>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 name="Freeform 258"/>
            <p:cNvSpPr/>
            <p:nvPr/>
          </p:nvSpPr>
          <p:spPr bwMode="auto">
            <a:xfrm>
              <a:off x="6455569" y="1"/>
              <a:ext cx="1184672" cy="822244"/>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0" name="Freeform 259"/>
            <p:cNvSpPr/>
            <p:nvPr/>
          </p:nvSpPr>
          <p:spPr bwMode="auto">
            <a:xfrm>
              <a:off x="7211616" y="1849752"/>
              <a:ext cx="967978" cy="1227996"/>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1" name="Freeform 260"/>
            <p:cNvSpPr/>
            <p:nvPr/>
          </p:nvSpPr>
          <p:spPr bwMode="auto">
            <a:xfrm>
              <a:off x="8086725" y="1507250"/>
              <a:ext cx="1053704" cy="1089562"/>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2" name="Freeform 261"/>
            <p:cNvSpPr/>
            <p:nvPr/>
          </p:nvSpPr>
          <p:spPr bwMode="auto">
            <a:xfrm>
              <a:off x="8179594" y="2551463"/>
              <a:ext cx="960835" cy="79957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3" name="Freeform 262"/>
            <p:cNvSpPr/>
            <p:nvPr/>
          </p:nvSpPr>
          <p:spPr bwMode="auto">
            <a:xfrm>
              <a:off x="8508206" y="1078823"/>
              <a:ext cx="632222" cy="1472640"/>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4" name="Freeform 263"/>
            <p:cNvSpPr/>
            <p:nvPr/>
          </p:nvSpPr>
          <p:spPr bwMode="auto">
            <a:xfrm>
              <a:off x="7475935" y="656364"/>
              <a:ext cx="1032272" cy="850886"/>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5" name="Freeform 264"/>
            <p:cNvSpPr/>
            <p:nvPr/>
          </p:nvSpPr>
          <p:spPr bwMode="auto">
            <a:xfrm>
              <a:off x="6455569" y="717227"/>
              <a:ext cx="1020366" cy="1132524"/>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6" name="Freeform 265"/>
            <p:cNvSpPr/>
            <p:nvPr/>
          </p:nvSpPr>
          <p:spPr bwMode="auto">
            <a:xfrm>
              <a:off x="5669756" y="1"/>
              <a:ext cx="1148954" cy="822244"/>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7" name="Freeform 266"/>
            <p:cNvSpPr/>
            <p:nvPr/>
          </p:nvSpPr>
          <p:spPr bwMode="auto">
            <a:xfrm>
              <a:off x="5669756" y="411720"/>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8" name="Freeform 267"/>
            <p:cNvSpPr/>
            <p:nvPr/>
          </p:nvSpPr>
          <p:spPr bwMode="auto">
            <a:xfrm>
              <a:off x="5669756" y="411720"/>
              <a:ext cx="1541860" cy="1438032"/>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9" name="Freeform 268"/>
            <p:cNvSpPr/>
            <p:nvPr/>
          </p:nvSpPr>
          <p:spPr bwMode="auto">
            <a:xfrm>
              <a:off x="4914900" y="411720"/>
              <a:ext cx="923925" cy="1380749"/>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0" name="Freeform 269"/>
            <p:cNvSpPr/>
            <p:nvPr/>
          </p:nvSpPr>
          <p:spPr bwMode="auto">
            <a:xfrm>
              <a:off x="5230416" y="1"/>
              <a:ext cx="909638" cy="411719"/>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1" name="Freeform 270"/>
            <p:cNvSpPr/>
            <p:nvPr/>
          </p:nvSpPr>
          <p:spPr bwMode="auto">
            <a:xfrm>
              <a:off x="4067175" y="1"/>
              <a:ext cx="1602581" cy="848499"/>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2" name="Freeform 271"/>
            <p:cNvSpPr/>
            <p:nvPr/>
          </p:nvSpPr>
          <p:spPr bwMode="auto">
            <a:xfrm>
              <a:off x="4139804" y="848500"/>
              <a:ext cx="958453" cy="943969"/>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3" name="Freeform 272"/>
            <p:cNvSpPr/>
            <p:nvPr/>
          </p:nvSpPr>
          <p:spPr bwMode="auto">
            <a:xfrm>
              <a:off x="5544741" y="1321081"/>
              <a:ext cx="984647" cy="116474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4" name="Freeform 273"/>
            <p:cNvSpPr/>
            <p:nvPr/>
          </p:nvSpPr>
          <p:spPr bwMode="auto">
            <a:xfrm>
              <a:off x="5544741" y="2340234"/>
              <a:ext cx="984647" cy="855658"/>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5" name="Freeform 274"/>
            <p:cNvSpPr/>
            <p:nvPr/>
          </p:nvSpPr>
          <p:spPr bwMode="auto">
            <a:xfrm>
              <a:off x="4399360" y="1321081"/>
              <a:ext cx="1439465" cy="1365235"/>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6" name="Freeform 275"/>
            <p:cNvSpPr/>
            <p:nvPr/>
          </p:nvSpPr>
          <p:spPr bwMode="auto">
            <a:xfrm>
              <a:off x="5838825" y="1321081"/>
              <a:ext cx="1372791" cy="116474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7" name="Freeform 276"/>
            <p:cNvSpPr/>
            <p:nvPr/>
          </p:nvSpPr>
          <p:spPr bwMode="auto">
            <a:xfrm>
              <a:off x="6096000" y="3195893"/>
              <a:ext cx="821531" cy="883107"/>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8" name="Freeform 277"/>
            <p:cNvSpPr/>
            <p:nvPr/>
          </p:nvSpPr>
          <p:spPr bwMode="auto">
            <a:xfrm>
              <a:off x="6162675" y="3650574"/>
              <a:ext cx="810816" cy="1492927"/>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9" name="Freeform 278"/>
            <p:cNvSpPr/>
            <p:nvPr/>
          </p:nvSpPr>
          <p:spPr bwMode="auto">
            <a:xfrm>
              <a:off x="5080397" y="3195893"/>
              <a:ext cx="1082278" cy="1076435"/>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0" name="Freeform 279"/>
            <p:cNvSpPr/>
            <p:nvPr/>
          </p:nvSpPr>
          <p:spPr bwMode="auto">
            <a:xfrm>
              <a:off x="6096000" y="2485827"/>
              <a:ext cx="1547813" cy="116474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1" name="Freeform 280"/>
            <p:cNvSpPr/>
            <p:nvPr/>
          </p:nvSpPr>
          <p:spPr bwMode="auto">
            <a:xfrm>
              <a:off x="4933950" y="4272328"/>
              <a:ext cx="1407319" cy="871173"/>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2" name="Freeform 281"/>
            <p:cNvSpPr/>
            <p:nvPr/>
          </p:nvSpPr>
          <p:spPr bwMode="auto">
            <a:xfrm>
              <a:off x="4140994" y="4272328"/>
              <a:ext cx="939404" cy="871173"/>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3" name="Freeform 282"/>
            <p:cNvSpPr/>
            <p:nvPr/>
          </p:nvSpPr>
          <p:spPr bwMode="auto">
            <a:xfrm>
              <a:off x="5080397" y="4078999"/>
              <a:ext cx="1260872" cy="1064502"/>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4" name="Freeform 283"/>
            <p:cNvSpPr/>
            <p:nvPr/>
          </p:nvSpPr>
          <p:spPr bwMode="auto">
            <a:xfrm>
              <a:off x="4427935" y="3195893"/>
              <a:ext cx="1668065" cy="1076435"/>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5" name="Freeform 284"/>
            <p:cNvSpPr/>
            <p:nvPr/>
          </p:nvSpPr>
          <p:spPr bwMode="auto">
            <a:xfrm>
              <a:off x="6917531" y="3077748"/>
              <a:ext cx="726281" cy="695745"/>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6" name="Freeform 285"/>
            <p:cNvSpPr/>
            <p:nvPr/>
          </p:nvSpPr>
          <p:spPr bwMode="auto">
            <a:xfrm>
              <a:off x="7618810" y="3773492"/>
              <a:ext cx="1521619" cy="840145"/>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7" name="Freeform 286"/>
            <p:cNvSpPr/>
            <p:nvPr/>
          </p:nvSpPr>
          <p:spPr bwMode="auto">
            <a:xfrm>
              <a:off x="7618810" y="2596812"/>
              <a:ext cx="1016794" cy="1176680"/>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8" name="Freeform 287"/>
            <p:cNvSpPr/>
            <p:nvPr/>
          </p:nvSpPr>
          <p:spPr bwMode="auto">
            <a:xfrm>
              <a:off x="6973491" y="4371380"/>
              <a:ext cx="925115" cy="772121"/>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9" name="Freeform 288"/>
            <p:cNvSpPr/>
            <p:nvPr/>
          </p:nvSpPr>
          <p:spPr bwMode="auto">
            <a:xfrm>
              <a:off x="6917531" y="3650574"/>
              <a:ext cx="981075" cy="963063"/>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0" name="Freeform 289"/>
            <p:cNvSpPr/>
            <p:nvPr/>
          </p:nvSpPr>
          <p:spPr bwMode="auto">
            <a:xfrm>
              <a:off x="7740254" y="4349899"/>
              <a:ext cx="1400175" cy="79360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1" name="Freeform 290"/>
            <p:cNvSpPr/>
            <p:nvPr/>
          </p:nvSpPr>
          <p:spPr bwMode="auto">
            <a:xfrm>
              <a:off x="6341269" y="4371380"/>
              <a:ext cx="784622" cy="772121"/>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2" name="Freeform 291"/>
            <p:cNvSpPr/>
            <p:nvPr/>
          </p:nvSpPr>
          <p:spPr bwMode="auto">
            <a:xfrm>
              <a:off x="8440341" y="4349899"/>
              <a:ext cx="700088" cy="79360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3" name="Freeform 292"/>
            <p:cNvSpPr/>
            <p:nvPr/>
          </p:nvSpPr>
          <p:spPr bwMode="auto">
            <a:xfrm>
              <a:off x="7618810" y="3351033"/>
              <a:ext cx="1521619" cy="998866"/>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4" name="Freeform 293"/>
            <p:cNvSpPr/>
            <p:nvPr/>
          </p:nvSpPr>
          <p:spPr bwMode="auto">
            <a:xfrm>
              <a:off x="8622506" y="2551463"/>
              <a:ext cx="521494" cy="1798435"/>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5" name="Freeform 294"/>
            <p:cNvSpPr/>
            <p:nvPr/>
          </p:nvSpPr>
          <p:spPr bwMode="auto">
            <a:xfrm>
              <a:off x="4399360" y="2340234"/>
              <a:ext cx="1696640" cy="855658"/>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6" name="Freeform 295"/>
            <p:cNvSpPr/>
            <p:nvPr/>
          </p:nvSpPr>
          <p:spPr bwMode="auto">
            <a:xfrm>
              <a:off x="6529388" y="1849752"/>
              <a:ext cx="1114425" cy="1227996"/>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7" name="Freeform 296"/>
            <p:cNvSpPr/>
            <p:nvPr/>
          </p:nvSpPr>
          <p:spPr bwMode="auto">
            <a:xfrm>
              <a:off x="3070622" y="1"/>
              <a:ext cx="1250156" cy="537024"/>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8" name="Freeform 297"/>
            <p:cNvSpPr/>
            <p:nvPr/>
          </p:nvSpPr>
          <p:spPr bwMode="auto">
            <a:xfrm>
              <a:off x="1821656" y="1"/>
              <a:ext cx="1268016" cy="985738"/>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9" name="Freeform 298"/>
            <p:cNvSpPr/>
            <p:nvPr/>
          </p:nvSpPr>
          <p:spPr bwMode="auto">
            <a:xfrm>
              <a:off x="3087291" y="985739"/>
              <a:ext cx="1052513" cy="1058535"/>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0" name="Freeform 299"/>
            <p:cNvSpPr/>
            <p:nvPr/>
          </p:nvSpPr>
          <p:spPr bwMode="auto">
            <a:xfrm>
              <a:off x="1625204" y="315055"/>
              <a:ext cx="1462088" cy="1325854"/>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1" name="Freeform 300"/>
            <p:cNvSpPr/>
            <p:nvPr/>
          </p:nvSpPr>
          <p:spPr bwMode="auto">
            <a:xfrm>
              <a:off x="2050256" y="985739"/>
              <a:ext cx="1391841" cy="1058535"/>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2" name="Freeform 301"/>
            <p:cNvSpPr/>
            <p:nvPr/>
          </p:nvSpPr>
          <p:spPr bwMode="auto">
            <a:xfrm>
              <a:off x="3070622" y="1"/>
              <a:ext cx="996553" cy="985738"/>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3" name="Freeform 302"/>
            <p:cNvSpPr/>
            <p:nvPr/>
          </p:nvSpPr>
          <p:spPr bwMode="auto">
            <a:xfrm>
              <a:off x="3089672" y="537025"/>
              <a:ext cx="1825228" cy="744674"/>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4" name="Freeform 303"/>
            <p:cNvSpPr/>
            <p:nvPr/>
          </p:nvSpPr>
          <p:spPr bwMode="auto">
            <a:xfrm>
              <a:off x="3442097" y="1281699"/>
              <a:ext cx="1656159" cy="762575"/>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5" name="Freeform 304"/>
            <p:cNvSpPr/>
            <p:nvPr/>
          </p:nvSpPr>
          <p:spPr bwMode="auto">
            <a:xfrm>
              <a:off x="3388519" y="2044274"/>
              <a:ext cx="1039416" cy="1307953"/>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6" name="Freeform 305"/>
            <p:cNvSpPr/>
            <p:nvPr/>
          </p:nvSpPr>
          <p:spPr bwMode="auto">
            <a:xfrm>
              <a:off x="3442097" y="1792469"/>
              <a:ext cx="1656159" cy="89384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7" name="Freeform 306"/>
            <p:cNvSpPr/>
            <p:nvPr/>
          </p:nvSpPr>
          <p:spPr bwMode="auto">
            <a:xfrm>
              <a:off x="779860" y="1"/>
              <a:ext cx="1347788" cy="952323"/>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8" name="Freeform 307"/>
            <p:cNvSpPr/>
            <p:nvPr/>
          </p:nvSpPr>
          <p:spPr bwMode="auto">
            <a:xfrm>
              <a:off x="0" y="1"/>
              <a:ext cx="779860" cy="952323"/>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9" name="Freeform 308"/>
            <p:cNvSpPr/>
            <p:nvPr/>
          </p:nvSpPr>
          <p:spPr bwMode="auto">
            <a:xfrm>
              <a:off x="350044" y="1"/>
              <a:ext cx="1064419" cy="952323"/>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0" name="Freeform 309"/>
            <p:cNvSpPr/>
            <p:nvPr/>
          </p:nvSpPr>
          <p:spPr bwMode="auto">
            <a:xfrm>
              <a:off x="0" y="650398"/>
              <a:ext cx="825104" cy="1039440"/>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1" name="Freeform 310"/>
            <p:cNvSpPr/>
            <p:nvPr/>
          </p:nvSpPr>
          <p:spPr bwMode="auto">
            <a:xfrm>
              <a:off x="0" y="1371204"/>
              <a:ext cx="825104" cy="842532"/>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2" name="Freeform 311"/>
            <p:cNvSpPr/>
            <p:nvPr/>
          </p:nvSpPr>
          <p:spPr bwMode="auto">
            <a:xfrm>
              <a:off x="0" y="1689838"/>
              <a:ext cx="1157288" cy="12840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3" name="Freeform 312"/>
            <p:cNvSpPr/>
            <p:nvPr/>
          </p:nvSpPr>
          <p:spPr bwMode="auto">
            <a:xfrm>
              <a:off x="1157288" y="2654095"/>
              <a:ext cx="894160" cy="838952"/>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4" name="Freeform 313"/>
            <p:cNvSpPr/>
            <p:nvPr/>
          </p:nvSpPr>
          <p:spPr bwMode="auto">
            <a:xfrm>
              <a:off x="2051447" y="2654095"/>
              <a:ext cx="1337072" cy="1138492"/>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5" name="Freeform 314"/>
            <p:cNvSpPr/>
            <p:nvPr/>
          </p:nvSpPr>
          <p:spPr bwMode="auto">
            <a:xfrm>
              <a:off x="2051447" y="2654095"/>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6" name="Freeform 315"/>
            <p:cNvSpPr/>
            <p:nvPr/>
          </p:nvSpPr>
          <p:spPr bwMode="auto">
            <a:xfrm>
              <a:off x="2050256" y="1640909"/>
              <a:ext cx="1391841" cy="1013186"/>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7" name="Freeform 316"/>
            <p:cNvSpPr/>
            <p:nvPr/>
          </p:nvSpPr>
          <p:spPr bwMode="auto">
            <a:xfrm>
              <a:off x="1157288" y="1640909"/>
              <a:ext cx="894160" cy="1037053"/>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8" name="Freeform 317"/>
            <p:cNvSpPr/>
            <p:nvPr/>
          </p:nvSpPr>
          <p:spPr bwMode="auto">
            <a:xfrm>
              <a:off x="825104" y="1640909"/>
              <a:ext cx="1225153" cy="1037053"/>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9" name="Freeform 318"/>
            <p:cNvSpPr/>
            <p:nvPr/>
          </p:nvSpPr>
          <p:spPr bwMode="auto">
            <a:xfrm>
              <a:off x="779860" y="753029"/>
              <a:ext cx="1270397" cy="936809"/>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0" name="Freeform 319"/>
            <p:cNvSpPr/>
            <p:nvPr/>
          </p:nvSpPr>
          <p:spPr bwMode="auto">
            <a:xfrm>
              <a:off x="435769" y="2677962"/>
              <a:ext cx="1079897" cy="1441612"/>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1" name="Freeform 320"/>
            <p:cNvSpPr/>
            <p:nvPr/>
          </p:nvSpPr>
          <p:spPr bwMode="auto">
            <a:xfrm>
              <a:off x="0" y="2973923"/>
              <a:ext cx="792956" cy="1145652"/>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2" name="Freeform 321"/>
            <p:cNvSpPr/>
            <p:nvPr/>
          </p:nvSpPr>
          <p:spPr bwMode="auto">
            <a:xfrm>
              <a:off x="0" y="2213735"/>
              <a:ext cx="435769" cy="1143265"/>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3" name="Freeform 322"/>
            <p:cNvSpPr/>
            <p:nvPr/>
          </p:nvSpPr>
          <p:spPr bwMode="auto">
            <a:xfrm>
              <a:off x="0" y="3993075"/>
              <a:ext cx="792956" cy="811503"/>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4" name="Freeform 323"/>
            <p:cNvSpPr/>
            <p:nvPr/>
          </p:nvSpPr>
          <p:spPr bwMode="auto">
            <a:xfrm>
              <a:off x="839391" y="4631538"/>
              <a:ext cx="838200" cy="511963"/>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5" name="Freeform 324"/>
            <p:cNvSpPr/>
            <p:nvPr/>
          </p:nvSpPr>
          <p:spPr bwMode="auto">
            <a:xfrm>
              <a:off x="0" y="4119575"/>
              <a:ext cx="1039416" cy="1023926"/>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6" name="Freeform 325"/>
            <p:cNvSpPr/>
            <p:nvPr/>
          </p:nvSpPr>
          <p:spPr bwMode="auto">
            <a:xfrm>
              <a:off x="1677591" y="4493105"/>
              <a:ext cx="1414463" cy="650396"/>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7" name="Freeform 326"/>
            <p:cNvSpPr/>
            <p:nvPr/>
          </p:nvSpPr>
          <p:spPr bwMode="auto">
            <a:xfrm>
              <a:off x="1515666" y="3493047"/>
              <a:ext cx="810815" cy="1650454"/>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8" name="Freeform 327"/>
            <p:cNvSpPr/>
            <p:nvPr/>
          </p:nvSpPr>
          <p:spPr bwMode="auto">
            <a:xfrm>
              <a:off x="792956" y="3493047"/>
              <a:ext cx="884635" cy="1650454"/>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9" name="Freeform 328"/>
            <p:cNvSpPr/>
            <p:nvPr/>
          </p:nvSpPr>
          <p:spPr bwMode="auto">
            <a:xfrm>
              <a:off x="2326481" y="3266303"/>
              <a:ext cx="1062038" cy="1226802"/>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0" name="Freeform 329"/>
            <p:cNvSpPr/>
            <p:nvPr/>
          </p:nvSpPr>
          <p:spPr bwMode="auto">
            <a:xfrm>
              <a:off x="2671763" y="4493105"/>
              <a:ext cx="1469231" cy="650396"/>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1" name="Freeform 330"/>
            <p:cNvSpPr/>
            <p:nvPr/>
          </p:nvSpPr>
          <p:spPr bwMode="auto">
            <a:xfrm>
              <a:off x="4005263" y="4268748"/>
              <a:ext cx="1075135" cy="874753"/>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2" name="Freeform 331"/>
            <p:cNvSpPr/>
            <p:nvPr/>
          </p:nvSpPr>
          <p:spPr bwMode="auto">
            <a:xfrm>
              <a:off x="3092054" y="4268748"/>
              <a:ext cx="1048940" cy="874753"/>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3" name="Freeform 332"/>
            <p:cNvSpPr/>
            <p:nvPr/>
          </p:nvSpPr>
          <p:spPr bwMode="auto">
            <a:xfrm>
              <a:off x="3388519" y="3266303"/>
              <a:ext cx="1691879" cy="1006025"/>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4" name="Freeform 333"/>
            <p:cNvSpPr/>
            <p:nvPr/>
          </p:nvSpPr>
          <p:spPr bwMode="auto">
            <a:xfrm>
              <a:off x="3092054" y="3266303"/>
              <a:ext cx="913209" cy="1226802"/>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5" name="Freeform 334"/>
            <p:cNvSpPr/>
            <p:nvPr/>
          </p:nvSpPr>
          <p:spPr bwMode="auto">
            <a:xfrm>
              <a:off x="2149079" y="3792586"/>
              <a:ext cx="942975" cy="805537"/>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6" name="Freeform 335"/>
            <p:cNvSpPr/>
            <p:nvPr/>
          </p:nvSpPr>
          <p:spPr bwMode="auto">
            <a:xfrm>
              <a:off x="2051447" y="2044274"/>
              <a:ext cx="1390650" cy="1222029"/>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7" name="Freeform 336"/>
            <p:cNvSpPr/>
            <p:nvPr/>
          </p:nvSpPr>
          <p:spPr bwMode="auto">
            <a:xfrm>
              <a:off x="4399360" y="2686317"/>
              <a:ext cx="1696640" cy="665910"/>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8" name="Freeform 337"/>
            <p:cNvSpPr/>
            <p:nvPr/>
          </p:nvSpPr>
          <p:spPr bwMode="auto">
            <a:xfrm>
              <a:off x="1515666" y="2656482"/>
              <a:ext cx="810815" cy="1136105"/>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9" name="Freeform 385"/>
            <p:cNvSpPr/>
            <p:nvPr/>
          </p:nvSpPr>
          <p:spPr bwMode="auto">
            <a:xfrm>
              <a:off x="8440341" y="4349899"/>
              <a:ext cx="700088" cy="79360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0" name="Freeform 413"/>
            <p:cNvSpPr/>
            <p:nvPr/>
          </p:nvSpPr>
          <p:spPr bwMode="auto">
            <a:xfrm>
              <a:off x="2050256" y="985739"/>
              <a:ext cx="1037035" cy="655170"/>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1" name="Freeform 425"/>
            <p:cNvSpPr/>
            <p:nvPr/>
          </p:nvSpPr>
          <p:spPr bwMode="auto">
            <a:xfrm>
              <a:off x="0" y="1"/>
              <a:ext cx="350044" cy="650397"/>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2" name="Freeform 450"/>
            <p:cNvSpPr/>
            <p:nvPr/>
          </p:nvSpPr>
          <p:spPr bwMode="auto">
            <a:xfrm>
              <a:off x="0" y="4804579"/>
              <a:ext cx="839391" cy="338922"/>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grpSp>
      <p:sp>
        <p:nvSpPr>
          <p:cNvPr id="93" name="矩形 96"/>
          <p:cNvSpPr/>
          <p:nvPr userDrawn="1"/>
        </p:nvSpPr>
        <p:spPr>
          <a:xfrm>
            <a:off x="0" y="0"/>
            <a:ext cx="12192000"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2" name="组合 1"/>
          <p:cNvGrpSpPr/>
          <p:nvPr userDrawn="1"/>
        </p:nvGrpSpPr>
        <p:grpSpPr>
          <a:xfrm>
            <a:off x="-14514" y="457622"/>
            <a:ext cx="1519466" cy="552821"/>
            <a:chOff x="-14514" y="457622"/>
            <a:chExt cx="1519466" cy="552821"/>
          </a:xfrm>
        </p:grpSpPr>
        <p:sp>
          <p:nvSpPr>
            <p:cNvPr id="94" name="矩形 93"/>
            <p:cNvSpPr/>
            <p:nvPr userDrawn="1"/>
          </p:nvSpPr>
          <p:spPr>
            <a:xfrm>
              <a:off x="-14514" y="457622"/>
              <a:ext cx="1054327" cy="552449"/>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5" name="五边形 94"/>
            <p:cNvSpPr/>
            <p:nvPr userDrawn="1"/>
          </p:nvSpPr>
          <p:spPr>
            <a:xfrm>
              <a:off x="1100139" y="457994"/>
              <a:ext cx="404813" cy="552449"/>
            </a:xfrm>
            <a:prstGeom prst="homePlate">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4" name="组合 7"/>
          <p:cNvGrpSpPr/>
          <p:nvPr userDrawn="1"/>
        </p:nvGrpSpPr>
        <p:grpSpPr bwMode="auto">
          <a:xfrm>
            <a:off x="0" y="0"/>
            <a:ext cx="12192000" cy="6842125"/>
            <a:chOff x="0" y="1"/>
            <a:chExt cx="9144000" cy="5143500"/>
          </a:xfrm>
        </p:grpSpPr>
        <p:sp>
          <p:nvSpPr>
            <p:cNvPr id="5" name="Freeform 254"/>
            <p:cNvSpPr/>
            <p:nvPr/>
          </p:nvSpPr>
          <p:spPr bwMode="auto">
            <a:xfrm>
              <a:off x="7475935" y="1"/>
              <a:ext cx="1031081" cy="717226"/>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 name="Freeform 255"/>
            <p:cNvSpPr/>
            <p:nvPr/>
          </p:nvSpPr>
          <p:spPr bwMode="auto">
            <a:xfrm>
              <a:off x="8311754" y="1"/>
              <a:ext cx="828675" cy="656363"/>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 name="Freeform 256"/>
            <p:cNvSpPr/>
            <p:nvPr/>
          </p:nvSpPr>
          <p:spPr bwMode="auto">
            <a:xfrm>
              <a:off x="8507016" y="1"/>
              <a:ext cx="633413" cy="1507249"/>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 name="Freeform 257"/>
            <p:cNvSpPr/>
            <p:nvPr/>
          </p:nvSpPr>
          <p:spPr bwMode="auto">
            <a:xfrm>
              <a:off x="7211616" y="717227"/>
              <a:ext cx="1296590" cy="1194580"/>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 name="Freeform 258"/>
            <p:cNvSpPr/>
            <p:nvPr/>
          </p:nvSpPr>
          <p:spPr bwMode="auto">
            <a:xfrm>
              <a:off x="6455569" y="1"/>
              <a:ext cx="1184672" cy="822244"/>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0" name="Freeform 259"/>
            <p:cNvSpPr/>
            <p:nvPr/>
          </p:nvSpPr>
          <p:spPr bwMode="auto">
            <a:xfrm>
              <a:off x="7211616" y="1849752"/>
              <a:ext cx="967978" cy="1227996"/>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1" name="Freeform 260"/>
            <p:cNvSpPr/>
            <p:nvPr/>
          </p:nvSpPr>
          <p:spPr bwMode="auto">
            <a:xfrm>
              <a:off x="8086725" y="1507250"/>
              <a:ext cx="1053704" cy="1089562"/>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2" name="Freeform 261"/>
            <p:cNvSpPr/>
            <p:nvPr/>
          </p:nvSpPr>
          <p:spPr bwMode="auto">
            <a:xfrm>
              <a:off x="8179594" y="2551463"/>
              <a:ext cx="960835" cy="79957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3" name="Freeform 262"/>
            <p:cNvSpPr/>
            <p:nvPr/>
          </p:nvSpPr>
          <p:spPr bwMode="auto">
            <a:xfrm>
              <a:off x="8508206" y="1078823"/>
              <a:ext cx="632222" cy="1472640"/>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4" name="Freeform 263"/>
            <p:cNvSpPr/>
            <p:nvPr/>
          </p:nvSpPr>
          <p:spPr bwMode="auto">
            <a:xfrm>
              <a:off x="7475935" y="656364"/>
              <a:ext cx="1032272" cy="850886"/>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5" name="Freeform 264"/>
            <p:cNvSpPr/>
            <p:nvPr/>
          </p:nvSpPr>
          <p:spPr bwMode="auto">
            <a:xfrm>
              <a:off x="6455569" y="717227"/>
              <a:ext cx="1020366" cy="1132524"/>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6" name="Freeform 265"/>
            <p:cNvSpPr/>
            <p:nvPr/>
          </p:nvSpPr>
          <p:spPr bwMode="auto">
            <a:xfrm>
              <a:off x="5669756" y="1"/>
              <a:ext cx="1148954" cy="822244"/>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7" name="Freeform 266"/>
            <p:cNvSpPr/>
            <p:nvPr/>
          </p:nvSpPr>
          <p:spPr bwMode="auto">
            <a:xfrm>
              <a:off x="5669756" y="411720"/>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8" name="Freeform 267"/>
            <p:cNvSpPr/>
            <p:nvPr/>
          </p:nvSpPr>
          <p:spPr bwMode="auto">
            <a:xfrm>
              <a:off x="5669756" y="411720"/>
              <a:ext cx="1541860" cy="1438032"/>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19" name="Freeform 268"/>
            <p:cNvSpPr/>
            <p:nvPr/>
          </p:nvSpPr>
          <p:spPr bwMode="auto">
            <a:xfrm>
              <a:off x="4914900" y="411720"/>
              <a:ext cx="923925" cy="1380749"/>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0" name="Freeform 269"/>
            <p:cNvSpPr/>
            <p:nvPr/>
          </p:nvSpPr>
          <p:spPr bwMode="auto">
            <a:xfrm>
              <a:off x="5230416" y="1"/>
              <a:ext cx="909638" cy="411719"/>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1" name="Freeform 270"/>
            <p:cNvSpPr/>
            <p:nvPr/>
          </p:nvSpPr>
          <p:spPr bwMode="auto">
            <a:xfrm>
              <a:off x="4067175" y="1"/>
              <a:ext cx="1602581" cy="848499"/>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2" name="Freeform 271"/>
            <p:cNvSpPr/>
            <p:nvPr/>
          </p:nvSpPr>
          <p:spPr bwMode="auto">
            <a:xfrm>
              <a:off x="4139804" y="848500"/>
              <a:ext cx="958453" cy="943969"/>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3" name="Freeform 272"/>
            <p:cNvSpPr/>
            <p:nvPr/>
          </p:nvSpPr>
          <p:spPr bwMode="auto">
            <a:xfrm>
              <a:off x="5544741" y="1321081"/>
              <a:ext cx="984647" cy="116474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4" name="Freeform 273"/>
            <p:cNvSpPr/>
            <p:nvPr/>
          </p:nvSpPr>
          <p:spPr bwMode="auto">
            <a:xfrm>
              <a:off x="5544741" y="2340234"/>
              <a:ext cx="984647" cy="855658"/>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5" name="Freeform 274"/>
            <p:cNvSpPr/>
            <p:nvPr/>
          </p:nvSpPr>
          <p:spPr bwMode="auto">
            <a:xfrm>
              <a:off x="4399360" y="1321081"/>
              <a:ext cx="1439465" cy="1365235"/>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6" name="Freeform 275"/>
            <p:cNvSpPr/>
            <p:nvPr/>
          </p:nvSpPr>
          <p:spPr bwMode="auto">
            <a:xfrm>
              <a:off x="5838825" y="1321081"/>
              <a:ext cx="1372791" cy="116474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7" name="Freeform 276"/>
            <p:cNvSpPr/>
            <p:nvPr/>
          </p:nvSpPr>
          <p:spPr bwMode="auto">
            <a:xfrm>
              <a:off x="6096000" y="3195893"/>
              <a:ext cx="821531" cy="883107"/>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8" name="Freeform 277"/>
            <p:cNvSpPr/>
            <p:nvPr/>
          </p:nvSpPr>
          <p:spPr bwMode="auto">
            <a:xfrm>
              <a:off x="6162675" y="3650574"/>
              <a:ext cx="810816" cy="1492927"/>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29" name="Freeform 278"/>
            <p:cNvSpPr/>
            <p:nvPr/>
          </p:nvSpPr>
          <p:spPr bwMode="auto">
            <a:xfrm>
              <a:off x="5080397" y="3195893"/>
              <a:ext cx="1082278" cy="1076435"/>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0" name="Freeform 279"/>
            <p:cNvSpPr/>
            <p:nvPr/>
          </p:nvSpPr>
          <p:spPr bwMode="auto">
            <a:xfrm>
              <a:off x="6096000" y="2485827"/>
              <a:ext cx="1547813" cy="116474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1" name="Freeform 280"/>
            <p:cNvSpPr/>
            <p:nvPr/>
          </p:nvSpPr>
          <p:spPr bwMode="auto">
            <a:xfrm>
              <a:off x="4933950" y="4272328"/>
              <a:ext cx="1407319" cy="871173"/>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2" name="Freeform 281"/>
            <p:cNvSpPr/>
            <p:nvPr/>
          </p:nvSpPr>
          <p:spPr bwMode="auto">
            <a:xfrm>
              <a:off x="4140994" y="4272328"/>
              <a:ext cx="939404" cy="871173"/>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3" name="Freeform 282"/>
            <p:cNvSpPr/>
            <p:nvPr/>
          </p:nvSpPr>
          <p:spPr bwMode="auto">
            <a:xfrm>
              <a:off x="5080397" y="4078999"/>
              <a:ext cx="1260872" cy="1064502"/>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4" name="Freeform 283"/>
            <p:cNvSpPr/>
            <p:nvPr/>
          </p:nvSpPr>
          <p:spPr bwMode="auto">
            <a:xfrm>
              <a:off x="4427935" y="3195893"/>
              <a:ext cx="1668065" cy="1076435"/>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5" name="Freeform 284"/>
            <p:cNvSpPr/>
            <p:nvPr/>
          </p:nvSpPr>
          <p:spPr bwMode="auto">
            <a:xfrm>
              <a:off x="6917531" y="3077748"/>
              <a:ext cx="726281" cy="695745"/>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6" name="Freeform 285"/>
            <p:cNvSpPr/>
            <p:nvPr/>
          </p:nvSpPr>
          <p:spPr bwMode="auto">
            <a:xfrm>
              <a:off x="7618810" y="3773492"/>
              <a:ext cx="1521619" cy="840145"/>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7" name="Freeform 286"/>
            <p:cNvSpPr/>
            <p:nvPr/>
          </p:nvSpPr>
          <p:spPr bwMode="auto">
            <a:xfrm>
              <a:off x="7618810" y="2596812"/>
              <a:ext cx="1016794" cy="1176680"/>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8" name="Freeform 287"/>
            <p:cNvSpPr/>
            <p:nvPr/>
          </p:nvSpPr>
          <p:spPr bwMode="auto">
            <a:xfrm>
              <a:off x="6973491" y="4371380"/>
              <a:ext cx="925115" cy="772121"/>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39" name="Freeform 288"/>
            <p:cNvSpPr/>
            <p:nvPr/>
          </p:nvSpPr>
          <p:spPr bwMode="auto">
            <a:xfrm>
              <a:off x="6917531" y="3650574"/>
              <a:ext cx="981075" cy="963063"/>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0" name="Freeform 289"/>
            <p:cNvSpPr/>
            <p:nvPr/>
          </p:nvSpPr>
          <p:spPr bwMode="auto">
            <a:xfrm>
              <a:off x="7740254" y="4349899"/>
              <a:ext cx="1400175" cy="79360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1" name="Freeform 290"/>
            <p:cNvSpPr/>
            <p:nvPr/>
          </p:nvSpPr>
          <p:spPr bwMode="auto">
            <a:xfrm>
              <a:off x="6341269" y="4371380"/>
              <a:ext cx="784622" cy="772121"/>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2" name="Freeform 291"/>
            <p:cNvSpPr/>
            <p:nvPr/>
          </p:nvSpPr>
          <p:spPr bwMode="auto">
            <a:xfrm>
              <a:off x="8440341" y="4349899"/>
              <a:ext cx="700088" cy="79360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3" name="Freeform 292"/>
            <p:cNvSpPr/>
            <p:nvPr/>
          </p:nvSpPr>
          <p:spPr bwMode="auto">
            <a:xfrm>
              <a:off x="7618810" y="3351033"/>
              <a:ext cx="1521619" cy="998866"/>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4" name="Freeform 293"/>
            <p:cNvSpPr/>
            <p:nvPr/>
          </p:nvSpPr>
          <p:spPr bwMode="auto">
            <a:xfrm>
              <a:off x="8622506" y="2551463"/>
              <a:ext cx="521494" cy="1798435"/>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5" name="Freeform 294"/>
            <p:cNvSpPr/>
            <p:nvPr/>
          </p:nvSpPr>
          <p:spPr bwMode="auto">
            <a:xfrm>
              <a:off x="4399360" y="2340234"/>
              <a:ext cx="1696640" cy="855658"/>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6" name="Freeform 295"/>
            <p:cNvSpPr/>
            <p:nvPr/>
          </p:nvSpPr>
          <p:spPr bwMode="auto">
            <a:xfrm>
              <a:off x="6529388" y="1849752"/>
              <a:ext cx="1114425" cy="1227996"/>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7" name="Freeform 296"/>
            <p:cNvSpPr/>
            <p:nvPr/>
          </p:nvSpPr>
          <p:spPr bwMode="auto">
            <a:xfrm>
              <a:off x="3070622" y="1"/>
              <a:ext cx="1250156" cy="537024"/>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8" name="Freeform 297"/>
            <p:cNvSpPr/>
            <p:nvPr/>
          </p:nvSpPr>
          <p:spPr bwMode="auto">
            <a:xfrm>
              <a:off x="1821656" y="1"/>
              <a:ext cx="1268016" cy="985738"/>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49" name="Freeform 298"/>
            <p:cNvSpPr/>
            <p:nvPr/>
          </p:nvSpPr>
          <p:spPr bwMode="auto">
            <a:xfrm>
              <a:off x="3087291" y="985739"/>
              <a:ext cx="1052513" cy="1058535"/>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0" name="Freeform 299"/>
            <p:cNvSpPr/>
            <p:nvPr/>
          </p:nvSpPr>
          <p:spPr bwMode="auto">
            <a:xfrm>
              <a:off x="1625204" y="315055"/>
              <a:ext cx="1462088" cy="1325854"/>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1" name="Freeform 300"/>
            <p:cNvSpPr/>
            <p:nvPr/>
          </p:nvSpPr>
          <p:spPr bwMode="auto">
            <a:xfrm>
              <a:off x="2050256" y="985739"/>
              <a:ext cx="1391841" cy="1058535"/>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2" name="Freeform 301"/>
            <p:cNvSpPr/>
            <p:nvPr/>
          </p:nvSpPr>
          <p:spPr bwMode="auto">
            <a:xfrm>
              <a:off x="3070622" y="1"/>
              <a:ext cx="996553" cy="985738"/>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3" name="Freeform 302"/>
            <p:cNvSpPr/>
            <p:nvPr/>
          </p:nvSpPr>
          <p:spPr bwMode="auto">
            <a:xfrm>
              <a:off x="3089672" y="537025"/>
              <a:ext cx="1825228" cy="744674"/>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4" name="Freeform 303"/>
            <p:cNvSpPr/>
            <p:nvPr/>
          </p:nvSpPr>
          <p:spPr bwMode="auto">
            <a:xfrm>
              <a:off x="3442097" y="1281699"/>
              <a:ext cx="1656159" cy="762575"/>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5" name="Freeform 304"/>
            <p:cNvSpPr/>
            <p:nvPr/>
          </p:nvSpPr>
          <p:spPr bwMode="auto">
            <a:xfrm>
              <a:off x="3388519" y="2044274"/>
              <a:ext cx="1039416" cy="1307953"/>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6" name="Freeform 305"/>
            <p:cNvSpPr/>
            <p:nvPr/>
          </p:nvSpPr>
          <p:spPr bwMode="auto">
            <a:xfrm>
              <a:off x="3442097" y="1792469"/>
              <a:ext cx="1656159" cy="89384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7" name="Freeform 306"/>
            <p:cNvSpPr/>
            <p:nvPr/>
          </p:nvSpPr>
          <p:spPr bwMode="auto">
            <a:xfrm>
              <a:off x="779860" y="1"/>
              <a:ext cx="1347788" cy="952323"/>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8" name="Freeform 307"/>
            <p:cNvSpPr/>
            <p:nvPr/>
          </p:nvSpPr>
          <p:spPr bwMode="auto">
            <a:xfrm>
              <a:off x="0" y="1"/>
              <a:ext cx="779860" cy="952323"/>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59" name="Freeform 308"/>
            <p:cNvSpPr/>
            <p:nvPr/>
          </p:nvSpPr>
          <p:spPr bwMode="auto">
            <a:xfrm>
              <a:off x="350044" y="1"/>
              <a:ext cx="1064419" cy="952323"/>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0" name="Freeform 309"/>
            <p:cNvSpPr/>
            <p:nvPr/>
          </p:nvSpPr>
          <p:spPr bwMode="auto">
            <a:xfrm>
              <a:off x="0" y="650398"/>
              <a:ext cx="825104" cy="1039440"/>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1" name="Freeform 310"/>
            <p:cNvSpPr/>
            <p:nvPr/>
          </p:nvSpPr>
          <p:spPr bwMode="auto">
            <a:xfrm>
              <a:off x="0" y="1371204"/>
              <a:ext cx="825104" cy="842532"/>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2" name="Freeform 311"/>
            <p:cNvSpPr/>
            <p:nvPr/>
          </p:nvSpPr>
          <p:spPr bwMode="auto">
            <a:xfrm>
              <a:off x="0" y="1689838"/>
              <a:ext cx="1157288" cy="12840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3" name="Freeform 312"/>
            <p:cNvSpPr/>
            <p:nvPr/>
          </p:nvSpPr>
          <p:spPr bwMode="auto">
            <a:xfrm>
              <a:off x="1157288" y="2654095"/>
              <a:ext cx="894160" cy="838952"/>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4" name="Freeform 313"/>
            <p:cNvSpPr/>
            <p:nvPr/>
          </p:nvSpPr>
          <p:spPr bwMode="auto">
            <a:xfrm>
              <a:off x="2051447" y="2654095"/>
              <a:ext cx="1337072" cy="1138492"/>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5" name="Freeform 314"/>
            <p:cNvSpPr/>
            <p:nvPr/>
          </p:nvSpPr>
          <p:spPr bwMode="auto">
            <a:xfrm>
              <a:off x="2051447" y="2654095"/>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6" name="Freeform 315"/>
            <p:cNvSpPr/>
            <p:nvPr/>
          </p:nvSpPr>
          <p:spPr bwMode="auto">
            <a:xfrm>
              <a:off x="2050256" y="1640909"/>
              <a:ext cx="1391841" cy="1013186"/>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7" name="Freeform 316"/>
            <p:cNvSpPr/>
            <p:nvPr/>
          </p:nvSpPr>
          <p:spPr bwMode="auto">
            <a:xfrm>
              <a:off x="1157288" y="1640909"/>
              <a:ext cx="894160" cy="1037053"/>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8" name="Freeform 317"/>
            <p:cNvSpPr/>
            <p:nvPr/>
          </p:nvSpPr>
          <p:spPr bwMode="auto">
            <a:xfrm>
              <a:off x="825104" y="1640909"/>
              <a:ext cx="1225153" cy="1037053"/>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69" name="Freeform 318"/>
            <p:cNvSpPr/>
            <p:nvPr/>
          </p:nvSpPr>
          <p:spPr bwMode="auto">
            <a:xfrm>
              <a:off x="779860" y="753029"/>
              <a:ext cx="1270397" cy="936809"/>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0" name="Freeform 319"/>
            <p:cNvSpPr/>
            <p:nvPr/>
          </p:nvSpPr>
          <p:spPr bwMode="auto">
            <a:xfrm>
              <a:off x="435769" y="2677962"/>
              <a:ext cx="1079897" cy="1441612"/>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1" name="Freeform 320"/>
            <p:cNvSpPr/>
            <p:nvPr/>
          </p:nvSpPr>
          <p:spPr bwMode="auto">
            <a:xfrm>
              <a:off x="0" y="2973923"/>
              <a:ext cx="792956" cy="1145652"/>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2" name="Freeform 321"/>
            <p:cNvSpPr/>
            <p:nvPr/>
          </p:nvSpPr>
          <p:spPr bwMode="auto">
            <a:xfrm>
              <a:off x="0" y="2213735"/>
              <a:ext cx="435769" cy="1143265"/>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3" name="Freeform 322"/>
            <p:cNvSpPr/>
            <p:nvPr/>
          </p:nvSpPr>
          <p:spPr bwMode="auto">
            <a:xfrm>
              <a:off x="0" y="3993075"/>
              <a:ext cx="792956" cy="811503"/>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4" name="Freeform 323"/>
            <p:cNvSpPr/>
            <p:nvPr/>
          </p:nvSpPr>
          <p:spPr bwMode="auto">
            <a:xfrm>
              <a:off x="839391" y="4631538"/>
              <a:ext cx="838200" cy="511963"/>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5" name="Freeform 324"/>
            <p:cNvSpPr/>
            <p:nvPr/>
          </p:nvSpPr>
          <p:spPr bwMode="auto">
            <a:xfrm>
              <a:off x="0" y="4119575"/>
              <a:ext cx="1039416" cy="1023926"/>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6" name="Freeform 325"/>
            <p:cNvSpPr/>
            <p:nvPr/>
          </p:nvSpPr>
          <p:spPr bwMode="auto">
            <a:xfrm>
              <a:off x="1677591" y="4493105"/>
              <a:ext cx="1414463" cy="650396"/>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7" name="Freeform 326"/>
            <p:cNvSpPr/>
            <p:nvPr/>
          </p:nvSpPr>
          <p:spPr bwMode="auto">
            <a:xfrm>
              <a:off x="1515666" y="3493047"/>
              <a:ext cx="810815" cy="1650454"/>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8" name="Freeform 327"/>
            <p:cNvSpPr/>
            <p:nvPr/>
          </p:nvSpPr>
          <p:spPr bwMode="auto">
            <a:xfrm>
              <a:off x="792956" y="3493047"/>
              <a:ext cx="884635" cy="1650454"/>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79" name="Freeform 328"/>
            <p:cNvSpPr/>
            <p:nvPr/>
          </p:nvSpPr>
          <p:spPr bwMode="auto">
            <a:xfrm>
              <a:off x="2326481" y="3266303"/>
              <a:ext cx="1062038" cy="1226802"/>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0" name="Freeform 329"/>
            <p:cNvSpPr/>
            <p:nvPr/>
          </p:nvSpPr>
          <p:spPr bwMode="auto">
            <a:xfrm>
              <a:off x="2671763" y="4493105"/>
              <a:ext cx="1469231" cy="650396"/>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1" name="Freeform 330"/>
            <p:cNvSpPr/>
            <p:nvPr/>
          </p:nvSpPr>
          <p:spPr bwMode="auto">
            <a:xfrm>
              <a:off x="4005263" y="4268748"/>
              <a:ext cx="1075135" cy="874753"/>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2" name="Freeform 331"/>
            <p:cNvSpPr/>
            <p:nvPr/>
          </p:nvSpPr>
          <p:spPr bwMode="auto">
            <a:xfrm>
              <a:off x="3092054" y="4268748"/>
              <a:ext cx="1048940" cy="874753"/>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3" name="Freeform 332"/>
            <p:cNvSpPr/>
            <p:nvPr/>
          </p:nvSpPr>
          <p:spPr bwMode="auto">
            <a:xfrm>
              <a:off x="3388519" y="3266303"/>
              <a:ext cx="1691879" cy="1006025"/>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4" name="Freeform 333"/>
            <p:cNvSpPr/>
            <p:nvPr/>
          </p:nvSpPr>
          <p:spPr bwMode="auto">
            <a:xfrm>
              <a:off x="3092054" y="3266303"/>
              <a:ext cx="913209" cy="1226802"/>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5" name="Freeform 334"/>
            <p:cNvSpPr/>
            <p:nvPr/>
          </p:nvSpPr>
          <p:spPr bwMode="auto">
            <a:xfrm>
              <a:off x="2149079" y="3792586"/>
              <a:ext cx="942975" cy="805537"/>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6" name="Freeform 335"/>
            <p:cNvSpPr/>
            <p:nvPr/>
          </p:nvSpPr>
          <p:spPr bwMode="auto">
            <a:xfrm>
              <a:off x="2051447" y="2044274"/>
              <a:ext cx="1390650" cy="1222029"/>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7" name="Freeform 336"/>
            <p:cNvSpPr/>
            <p:nvPr/>
          </p:nvSpPr>
          <p:spPr bwMode="auto">
            <a:xfrm>
              <a:off x="4399360" y="2686317"/>
              <a:ext cx="1696640" cy="665910"/>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8" name="Freeform 337"/>
            <p:cNvSpPr/>
            <p:nvPr/>
          </p:nvSpPr>
          <p:spPr bwMode="auto">
            <a:xfrm>
              <a:off x="1515666" y="2656482"/>
              <a:ext cx="810815" cy="1136105"/>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89" name="Freeform 385"/>
            <p:cNvSpPr/>
            <p:nvPr/>
          </p:nvSpPr>
          <p:spPr bwMode="auto">
            <a:xfrm>
              <a:off x="8440341" y="4349899"/>
              <a:ext cx="700088" cy="79360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0" name="Freeform 413"/>
            <p:cNvSpPr/>
            <p:nvPr/>
          </p:nvSpPr>
          <p:spPr bwMode="auto">
            <a:xfrm>
              <a:off x="2050256" y="985739"/>
              <a:ext cx="1037035" cy="655170"/>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1" name="Freeform 425"/>
            <p:cNvSpPr/>
            <p:nvPr/>
          </p:nvSpPr>
          <p:spPr bwMode="auto">
            <a:xfrm>
              <a:off x="0" y="1"/>
              <a:ext cx="350044" cy="650397"/>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sp>
          <p:nvSpPr>
            <p:cNvPr id="92" name="Freeform 450"/>
            <p:cNvSpPr/>
            <p:nvPr/>
          </p:nvSpPr>
          <p:spPr bwMode="auto">
            <a:xfrm>
              <a:off x="0" y="4804579"/>
              <a:ext cx="839391" cy="338922"/>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ln>
          </p:spPr>
          <p:txBody>
            <a:bodyPr/>
            <a:lstStyle/>
            <a:p>
              <a:pPr defTabSz="685800" fontAlgn="auto">
                <a:spcBef>
                  <a:spcPts val="0"/>
                </a:spcBef>
                <a:spcAft>
                  <a:spcPts val="0"/>
                </a:spcAft>
                <a:defRPr/>
              </a:pPr>
              <a:endParaRPr lang="zh-CN" altLang="en-US" sz="1350" kern="0">
                <a:solidFill>
                  <a:prstClr val="black"/>
                </a:solidFill>
                <a:latin typeface="+mn-lt"/>
                <a:ea typeface="+mn-ea"/>
              </a:endParaRPr>
            </a:p>
          </p:txBody>
        </p:sp>
      </p:grpSp>
      <p:sp>
        <p:nvSpPr>
          <p:cNvPr id="93" name="矩形 96"/>
          <p:cNvSpPr/>
          <p:nvPr userDrawn="1"/>
        </p:nvSpPr>
        <p:spPr>
          <a:xfrm>
            <a:off x="0" y="0"/>
            <a:ext cx="12192000"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3"/>
          <p:cNvSpPr txBox="1"/>
          <p:nvPr/>
        </p:nvSpPr>
        <p:spPr>
          <a:xfrm>
            <a:off x="5930171" y="2486799"/>
            <a:ext cx="5770398" cy="707886"/>
          </a:xfrm>
          <a:prstGeom prst="rect">
            <a:avLst/>
          </a:prstGeom>
          <a:noFill/>
          <a:effectLst/>
        </p:spPr>
        <p:txBody>
          <a:bodyPr wrap="square" rtlCol="0">
            <a:spAutoFit/>
          </a:bodyPr>
          <a:lstStyle/>
          <a:p>
            <a:r>
              <a:rPr lang="zh-CN" altLang="en-US" sz="40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程序文件的作用</a:t>
            </a:r>
            <a:endParaRPr lang="zh-CN" altLang="en-US" sz="40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7" name="文本框 3"/>
          <p:cNvSpPr txBox="1"/>
          <p:nvPr/>
        </p:nvSpPr>
        <p:spPr>
          <a:xfrm>
            <a:off x="6095206" y="4029004"/>
            <a:ext cx="3600400" cy="338554"/>
          </a:xfrm>
          <a:prstGeom prst="rect">
            <a:avLst/>
          </a:prstGeom>
          <a:noFill/>
          <a:effectLst/>
        </p:spPr>
        <p:txBody>
          <a:bodyPr wrap="square" rtlCol="0">
            <a:spAutoFit/>
          </a:bodyPr>
          <a:lstStyle/>
          <a:p>
            <a:r>
              <a:rPr lang="zh-CN" altLang="en-US" sz="1600" dirty="0" smtClean="0">
                <a:latin typeface="微软雅黑" pitchFamily="34" charset="-122"/>
                <a:ea typeface="微软雅黑" pitchFamily="34" charset="-122"/>
              </a:rPr>
              <a:t>制定：刘雄伟  </a:t>
            </a:r>
            <a:r>
              <a:rPr lang="en-US" altLang="zh-CN" sz="1600" dirty="0" smtClean="0">
                <a:latin typeface="微软雅黑" pitchFamily="34" charset="-122"/>
                <a:ea typeface="微软雅黑" pitchFamily="34" charset="-122"/>
              </a:rPr>
              <a:t>2017.04.12</a:t>
            </a:r>
            <a:endParaRPr lang="zh-CN" altLang="zh-CN" sz="1600" dirty="0">
              <a:latin typeface="微软雅黑" pitchFamily="34" charset="-122"/>
              <a:ea typeface="微软雅黑" pitchFamily="34" charset="-122"/>
            </a:endParaRPr>
          </a:p>
        </p:txBody>
      </p:sp>
      <p:sp>
        <p:nvSpPr>
          <p:cNvPr id="8" name="文本框 3"/>
          <p:cNvSpPr txBox="1"/>
          <p:nvPr/>
        </p:nvSpPr>
        <p:spPr>
          <a:xfrm>
            <a:off x="6023198" y="3452434"/>
            <a:ext cx="4248472" cy="400110"/>
          </a:xfrm>
          <a:prstGeom prst="rect">
            <a:avLst/>
          </a:prstGeom>
          <a:noFill/>
          <a:effectLst/>
        </p:spPr>
        <p:txBody>
          <a:bodyPr wrap="square" rtlCol="0">
            <a:spAutoFit/>
          </a:bodyPr>
          <a:lstStyle/>
          <a:p>
            <a:r>
              <a:rPr lang="zh-CN" altLang="en-US" sz="20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云鲸智能科技（东莞）有限公司</a:t>
            </a:r>
            <a:endParaRPr lang="en-US" altLang="zh-CN" sz="20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6239222" y="3333185"/>
            <a:ext cx="5112568" cy="0"/>
          </a:xfrm>
          <a:prstGeom prst="line">
            <a:avLst/>
          </a:prstGeom>
          <a:ln>
            <a:solidFill>
              <a:srgbClr val="00C88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239222" y="3907241"/>
            <a:ext cx="5112568" cy="0"/>
          </a:xfrm>
          <a:prstGeom prst="line">
            <a:avLst/>
          </a:prstGeom>
          <a:ln>
            <a:solidFill>
              <a:srgbClr val="00C88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20018" y="-401073"/>
            <a:ext cx="0" cy="0"/>
          </a:xfrm>
          <a:prstGeom prst="line">
            <a:avLst/>
          </a:prstGeom>
          <a:ln w="101600">
            <a:solidFill>
              <a:schemeClr val="bg2"/>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flipH="1">
            <a:off x="11700569" y="5723644"/>
            <a:ext cx="508894" cy="1134356"/>
          </a:xfrm>
          <a:prstGeom prst="rect">
            <a:avLst/>
          </a:prstGeom>
          <a:gradFill flip="none" rotWithShape="1">
            <a:gsLst>
              <a:gs pos="100000">
                <a:srgbClr val="00C898"/>
              </a:gs>
              <a:gs pos="0">
                <a:srgbClr val="04B5EC"/>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1" name="流程图: 决策 10"/>
          <p:cNvSpPr/>
          <p:nvPr/>
        </p:nvSpPr>
        <p:spPr>
          <a:xfrm>
            <a:off x="915035" y="1133444"/>
            <a:ext cx="4040168" cy="3830493"/>
          </a:xfrm>
          <a:prstGeom prst="flowChartDecision">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innerShdw blurRad="241300" dist="266700" dir="135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latin typeface="微软雅黑" pitchFamily="34" charset="-122"/>
                <a:ea typeface="微软雅黑" pitchFamily="34" charset="-122"/>
              </a:rPr>
              <a:t>NARWE</a:t>
            </a:r>
            <a:endParaRPr lang="zh-CN" altLang="en-US" sz="2800" dirty="0"/>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71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71000">
                                          <p:cBhvr additive="base">
                                            <p:cTn id="7" dur="4500" fill="hold"/>
                                            <p:tgtEl>
                                              <p:spTgt spid="11"/>
                                            </p:tgtEl>
                                            <p:attrNameLst>
                                              <p:attrName>ppt_x</p:attrName>
                                            </p:attrNameLst>
                                          </p:cBhvr>
                                          <p:tavLst>
                                            <p:tav tm="0">
                                              <p:val>
                                                <p:strVal val="1+#ppt_w/2"/>
                                              </p:val>
                                            </p:tav>
                                            <p:tav tm="100000">
                                              <p:val>
                                                <p:strVal val="#ppt_x"/>
                                              </p:val>
                                            </p:tav>
                                          </p:tavLst>
                                        </p:anim>
                                        <p:anim calcmode="lin" valueType="num" p14:bounceEnd="71000">
                                          <p:cBhvr additive="base">
                                            <p:cTn id="8" dur="4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500"/>
                                </p:stCondLst>
                                <p:childTnLst>
                                  <p:par>
                                    <p:cTn id="10" presetID="23" presetClass="entr" presetSubtype="16"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750" fill="hold"/>
                                            <p:tgtEl>
                                              <p:spTgt spid="6"/>
                                            </p:tgtEl>
                                            <p:attrNameLst>
                                              <p:attrName>ppt_w</p:attrName>
                                            </p:attrNameLst>
                                          </p:cBhvr>
                                          <p:tavLst>
                                            <p:tav tm="0">
                                              <p:val>
                                                <p:fltVal val="0"/>
                                              </p:val>
                                            </p:tav>
                                            <p:tav tm="100000">
                                              <p:val>
                                                <p:strVal val="#ppt_w"/>
                                              </p:val>
                                            </p:tav>
                                          </p:tavLst>
                                        </p:anim>
                                        <p:anim calcmode="lin" valueType="num">
                                          <p:cBhvr>
                                            <p:cTn id="13" dur="75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5700"/>
                                </p:stCondLst>
                                <p:childTnLst>
                                  <p:par>
                                    <p:cTn id="15" presetID="2" presetClass="entr" presetSubtype="4"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750" fill="hold"/>
                                            <p:tgtEl>
                                              <p:spTgt spid="7"/>
                                            </p:tgtEl>
                                            <p:attrNameLst>
                                              <p:attrName>ppt_x</p:attrName>
                                            </p:attrNameLst>
                                          </p:cBhvr>
                                          <p:tavLst>
                                            <p:tav tm="0">
                                              <p:val>
                                                <p:strVal val="#ppt_x"/>
                                              </p:val>
                                            </p:tav>
                                            <p:tav tm="100000">
                                              <p:val>
                                                <p:strVal val="#ppt_x"/>
                                              </p:val>
                                            </p:tav>
                                          </p:tavLst>
                                        </p:anim>
                                        <p:anim calcmode="lin" valueType="num">
                                          <p:cBhvr additive="base">
                                            <p:cTn id="18" dur="7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75"/>
                                </p:stCondLst>
                                <p:childTnLst>
                                  <p:par>
                                    <p:cTn id="20" presetID="16" presetClass="entr" presetSubtype="21"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16" presetClass="entr" presetSubtype="21"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barn(inVertical)">
                                          <p:cBhvr>
                                            <p:cTn id="25" dur="500"/>
                                            <p:tgtEl>
                                              <p:spTgt spid="30"/>
                                            </p:tgtEl>
                                          </p:cBhvr>
                                        </p:animEffect>
                                      </p:childTnLst>
                                    </p:cTn>
                                  </p:par>
                                </p:childTnLst>
                              </p:cTn>
                            </p:par>
                            <p:par>
                              <p:cTn id="26" fill="hold">
                                <p:stCondLst>
                                  <p:cond delay="8075"/>
                                </p:stCondLst>
                                <p:childTnLst>
                                  <p:par>
                                    <p:cTn id="27" presetID="49" presetClass="entr" presetSubtype="0" decel="10000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 calcmode="lin" valueType="num">
                                          <p:cBhvr>
                                            <p:cTn id="31" dur="500" fill="hold"/>
                                            <p:tgtEl>
                                              <p:spTgt spid="8"/>
                                            </p:tgtEl>
                                            <p:attrNameLst>
                                              <p:attrName>style.rotation</p:attrName>
                                            </p:attrNameLst>
                                          </p:cBhvr>
                                          <p:tavLst>
                                            <p:tav tm="0">
                                              <p:val>
                                                <p:fltVal val="360"/>
                                              </p:val>
                                            </p:tav>
                                            <p:tav tm="100000">
                                              <p:val>
                                                <p:fltVal val="0"/>
                                              </p:val>
                                            </p:tav>
                                          </p:tavLst>
                                        </p:anim>
                                        <p:animEffect transition="in" filter="fade">
                                          <p:cBhvr>
                                            <p:cTn id="32" dur="500"/>
                                            <p:tgtEl>
                                              <p:spTgt spid="8"/>
                                            </p:tgtEl>
                                          </p:cBhvr>
                                        </p:animEffect>
                                      </p:childTnLst>
                                    </p:cTn>
                                  </p:par>
                                </p:childTnLst>
                              </p:cTn>
                            </p:par>
                            <p:par>
                              <p:cTn id="33" fill="hold">
                                <p:stCondLst>
                                  <p:cond delay="9225"/>
                                </p:stCondLst>
                                <p:childTnLst>
                                  <p:par>
                                    <p:cTn id="34" presetID="26" presetClass="emph" presetSubtype="0" fill="hold" grpId="1" nodeType="afterEffect">
                                      <p:stCondLst>
                                        <p:cond delay="0"/>
                                      </p:stCondLst>
                                      <p:childTnLst>
                                        <p:animEffect transition="out" filter="fade">
                                          <p:cBhvr>
                                            <p:cTn id="35" dur="500" tmFilter="0, 0; .2, .5; .8, .5; 1, 0"/>
                                            <p:tgtEl>
                                              <p:spTgt spid="11"/>
                                            </p:tgtEl>
                                          </p:cBhvr>
                                        </p:animEffect>
                                        <p:animScale>
                                          <p:cBhvr>
                                            <p:cTn id="36" dur="250" autoRev="1" fill="hold"/>
                                            <p:tgtEl>
                                              <p:spTgt spid="11"/>
                                            </p:tgtEl>
                                          </p:cBhvr>
                                          <p:by x="105000" y="105000"/>
                                        </p:animScale>
                                      </p:childTnLst>
                                    </p:cTn>
                                  </p:par>
                                </p:childTnLst>
                              </p:cTn>
                            </p:par>
                            <p:par>
                              <p:cTn id="37" fill="hold">
                                <p:stCondLst>
                                  <p:cond delay="9725"/>
                                </p:stCondLst>
                                <p:childTnLst>
                                  <p:par>
                                    <p:cTn id="38" presetID="26" presetClass="emph" presetSubtype="0" fill="hold" grpId="2" nodeType="afterEffect">
                                      <p:stCondLst>
                                        <p:cond delay="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1" grpId="0" animBg="1"/>
          <p:bldP spid="11" grpId="1" animBg="1"/>
          <p:bldP spid="11" grpId="2"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500" fill="hold"/>
                                            <p:tgtEl>
                                              <p:spTgt spid="11"/>
                                            </p:tgtEl>
                                            <p:attrNameLst>
                                              <p:attrName>ppt_x</p:attrName>
                                            </p:attrNameLst>
                                          </p:cBhvr>
                                          <p:tavLst>
                                            <p:tav tm="0">
                                              <p:val>
                                                <p:strVal val="1+#ppt_w/2"/>
                                              </p:val>
                                            </p:tav>
                                            <p:tav tm="100000">
                                              <p:val>
                                                <p:strVal val="#ppt_x"/>
                                              </p:val>
                                            </p:tav>
                                          </p:tavLst>
                                        </p:anim>
                                        <p:anim calcmode="lin" valueType="num">
                                          <p:cBhvr additive="base">
                                            <p:cTn id="8" dur="4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500"/>
                                </p:stCondLst>
                                <p:childTnLst>
                                  <p:par>
                                    <p:cTn id="10" presetID="23" presetClass="entr" presetSubtype="16"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750" fill="hold"/>
                                            <p:tgtEl>
                                              <p:spTgt spid="6"/>
                                            </p:tgtEl>
                                            <p:attrNameLst>
                                              <p:attrName>ppt_w</p:attrName>
                                            </p:attrNameLst>
                                          </p:cBhvr>
                                          <p:tavLst>
                                            <p:tav tm="0">
                                              <p:val>
                                                <p:fltVal val="0"/>
                                              </p:val>
                                            </p:tav>
                                            <p:tav tm="100000">
                                              <p:val>
                                                <p:strVal val="#ppt_w"/>
                                              </p:val>
                                            </p:tav>
                                          </p:tavLst>
                                        </p:anim>
                                        <p:anim calcmode="lin" valueType="num">
                                          <p:cBhvr>
                                            <p:cTn id="13" dur="75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5700"/>
                                </p:stCondLst>
                                <p:childTnLst>
                                  <p:par>
                                    <p:cTn id="15" presetID="2" presetClass="entr" presetSubtype="4"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750" fill="hold"/>
                                            <p:tgtEl>
                                              <p:spTgt spid="7"/>
                                            </p:tgtEl>
                                            <p:attrNameLst>
                                              <p:attrName>ppt_x</p:attrName>
                                            </p:attrNameLst>
                                          </p:cBhvr>
                                          <p:tavLst>
                                            <p:tav tm="0">
                                              <p:val>
                                                <p:strVal val="#ppt_x"/>
                                              </p:val>
                                            </p:tav>
                                            <p:tav tm="100000">
                                              <p:val>
                                                <p:strVal val="#ppt_x"/>
                                              </p:val>
                                            </p:tav>
                                          </p:tavLst>
                                        </p:anim>
                                        <p:anim calcmode="lin" valueType="num">
                                          <p:cBhvr additive="base">
                                            <p:cTn id="18" dur="7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75"/>
                                </p:stCondLst>
                                <p:childTnLst>
                                  <p:par>
                                    <p:cTn id="20" presetID="16" presetClass="entr" presetSubtype="21"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16" presetClass="entr" presetSubtype="21"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barn(inVertical)">
                                          <p:cBhvr>
                                            <p:cTn id="25" dur="500"/>
                                            <p:tgtEl>
                                              <p:spTgt spid="30"/>
                                            </p:tgtEl>
                                          </p:cBhvr>
                                        </p:animEffect>
                                      </p:childTnLst>
                                    </p:cTn>
                                  </p:par>
                                </p:childTnLst>
                              </p:cTn>
                            </p:par>
                            <p:par>
                              <p:cTn id="26" fill="hold">
                                <p:stCondLst>
                                  <p:cond delay="8075"/>
                                </p:stCondLst>
                                <p:childTnLst>
                                  <p:par>
                                    <p:cTn id="27" presetID="49" presetClass="entr" presetSubtype="0" decel="10000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 calcmode="lin" valueType="num">
                                          <p:cBhvr>
                                            <p:cTn id="31" dur="500" fill="hold"/>
                                            <p:tgtEl>
                                              <p:spTgt spid="8"/>
                                            </p:tgtEl>
                                            <p:attrNameLst>
                                              <p:attrName>style.rotation</p:attrName>
                                            </p:attrNameLst>
                                          </p:cBhvr>
                                          <p:tavLst>
                                            <p:tav tm="0">
                                              <p:val>
                                                <p:fltVal val="360"/>
                                              </p:val>
                                            </p:tav>
                                            <p:tav tm="100000">
                                              <p:val>
                                                <p:fltVal val="0"/>
                                              </p:val>
                                            </p:tav>
                                          </p:tavLst>
                                        </p:anim>
                                        <p:animEffect transition="in" filter="fade">
                                          <p:cBhvr>
                                            <p:cTn id="32" dur="500"/>
                                            <p:tgtEl>
                                              <p:spTgt spid="8"/>
                                            </p:tgtEl>
                                          </p:cBhvr>
                                        </p:animEffect>
                                      </p:childTnLst>
                                    </p:cTn>
                                  </p:par>
                                </p:childTnLst>
                              </p:cTn>
                            </p:par>
                            <p:par>
                              <p:cTn id="33" fill="hold">
                                <p:stCondLst>
                                  <p:cond delay="9225"/>
                                </p:stCondLst>
                                <p:childTnLst>
                                  <p:par>
                                    <p:cTn id="34" presetID="26" presetClass="emph" presetSubtype="0" fill="hold" grpId="1" nodeType="afterEffect">
                                      <p:stCondLst>
                                        <p:cond delay="0"/>
                                      </p:stCondLst>
                                      <p:childTnLst>
                                        <p:animEffect transition="out" filter="fade">
                                          <p:cBhvr>
                                            <p:cTn id="35" dur="500" tmFilter="0, 0; .2, .5; .8, .5; 1, 0"/>
                                            <p:tgtEl>
                                              <p:spTgt spid="11"/>
                                            </p:tgtEl>
                                          </p:cBhvr>
                                        </p:animEffect>
                                        <p:animScale>
                                          <p:cBhvr>
                                            <p:cTn id="36" dur="250" autoRev="1" fill="hold"/>
                                            <p:tgtEl>
                                              <p:spTgt spid="11"/>
                                            </p:tgtEl>
                                          </p:cBhvr>
                                          <p:by x="105000" y="105000"/>
                                        </p:animScale>
                                      </p:childTnLst>
                                    </p:cTn>
                                  </p:par>
                                </p:childTnLst>
                              </p:cTn>
                            </p:par>
                            <p:par>
                              <p:cTn id="37" fill="hold">
                                <p:stCondLst>
                                  <p:cond delay="9725"/>
                                </p:stCondLst>
                                <p:childTnLst>
                                  <p:par>
                                    <p:cTn id="38" presetID="26" presetClass="emph" presetSubtype="0" fill="hold" grpId="2" nodeType="afterEffect">
                                      <p:stCondLst>
                                        <p:cond delay="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1" grpId="0" animBg="1"/>
          <p:bldP spid="11" grpId="1" animBg="1"/>
          <p:bldP spid="11" grpId="2"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3"/>
          <p:cNvSpPr txBox="1"/>
          <p:nvPr/>
        </p:nvSpPr>
        <p:spPr>
          <a:xfrm>
            <a:off x="4511030" y="476672"/>
            <a:ext cx="3149852" cy="584775"/>
          </a:xfrm>
          <a:prstGeom prst="rect">
            <a:avLst/>
          </a:prstGeom>
          <a:noFill/>
          <a:effectLst/>
        </p:spPr>
        <p:txBody>
          <a:bodyPr wrap="square" rtlCol="0">
            <a:spAutoFit/>
          </a:bodyPr>
          <a:lstStyle/>
          <a:p>
            <a:pPr algn="ctr"/>
            <a:r>
              <a:rPr lang="zh-CN" altLang="en-US" sz="32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目录</a:t>
            </a:r>
          </a:p>
        </p:txBody>
      </p:sp>
      <p:sp>
        <p:nvSpPr>
          <p:cNvPr id="21" name="矩形 20"/>
          <p:cNvSpPr/>
          <p:nvPr/>
        </p:nvSpPr>
        <p:spPr>
          <a:xfrm>
            <a:off x="5131624" y="938337"/>
            <a:ext cx="1908663" cy="461665"/>
          </a:xfrm>
          <a:prstGeom prst="rect">
            <a:avLst/>
          </a:prstGeom>
          <a:noFill/>
        </p:spPr>
        <p:txBody>
          <a:bodyPr wrap="none">
            <a:spAutoFit/>
          </a:bodyPr>
          <a:lstStyle/>
          <a:p>
            <a:pPr lvl="0" algn="ctr"/>
            <a:r>
              <a:rPr lang="en-US" altLang="zh-CN" sz="24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sym typeface="Arial" panose="020B0604020202020204" pitchFamily="34" charset="0"/>
              </a:rPr>
              <a:t>CONTENTS</a:t>
            </a:r>
          </a:p>
        </p:txBody>
      </p:sp>
      <p:grpSp>
        <p:nvGrpSpPr>
          <p:cNvPr id="4" name="组合 3"/>
          <p:cNvGrpSpPr/>
          <p:nvPr/>
        </p:nvGrpSpPr>
        <p:grpSpPr>
          <a:xfrm>
            <a:off x="1630710" y="2324149"/>
            <a:ext cx="537834" cy="532481"/>
            <a:chOff x="1486694" y="2665507"/>
            <a:chExt cx="1297399" cy="1284485"/>
          </a:xfrm>
        </p:grpSpPr>
        <p:sp>
          <p:nvSpPr>
            <p:cNvPr id="25" name="Freeform 5"/>
            <p:cNvSpPr/>
            <p:nvPr/>
          </p:nvSpPr>
          <p:spPr bwMode="auto">
            <a:xfrm rot="5400000">
              <a:off x="1476182" y="2728182"/>
              <a:ext cx="1284485" cy="1159135"/>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b="1" dirty="0">
                <a:solidFill>
                  <a:schemeClr val="lt1"/>
                </a:solidFill>
                <a:latin typeface="微软雅黑" panose="020B0503020204020204" pitchFamily="34" charset="-122"/>
                <a:ea typeface="微软雅黑" panose="020B0503020204020204" pitchFamily="34" charset="-122"/>
              </a:endParaRPr>
            </a:p>
          </p:txBody>
        </p:sp>
        <p:sp>
          <p:nvSpPr>
            <p:cNvPr id="34" name="矩形 33"/>
            <p:cNvSpPr/>
            <p:nvPr/>
          </p:nvSpPr>
          <p:spPr>
            <a:xfrm>
              <a:off x="1486694" y="3047437"/>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1400" b="1" dirty="0">
                  <a:latin typeface="微软雅黑" panose="020B0503020204020204" pitchFamily="34" charset="-122"/>
                  <a:ea typeface="微软雅黑" panose="020B0503020204020204" pitchFamily="34" charset="-122"/>
                </a:rPr>
                <a:t>01</a:t>
              </a:r>
              <a:endParaRPr lang="zh-CN" altLang="en-US" sz="1400" b="1" dirty="0">
                <a:latin typeface="微软雅黑" panose="020B0503020204020204" pitchFamily="34" charset="-122"/>
                <a:ea typeface="微软雅黑" panose="020B0503020204020204" pitchFamily="34" charset="-122"/>
              </a:endParaRPr>
            </a:p>
          </p:txBody>
        </p:sp>
      </p:grpSp>
      <p:sp>
        <p:nvSpPr>
          <p:cNvPr id="22" name="标题 1"/>
          <p:cNvSpPr txBox="1">
            <a:spLocks/>
          </p:cNvSpPr>
          <p:nvPr/>
        </p:nvSpPr>
        <p:spPr>
          <a:xfrm>
            <a:off x="2278782" y="1400002"/>
            <a:ext cx="4248472" cy="3511600"/>
          </a:xfrm>
          <a:prstGeom prst="rect">
            <a:avLst/>
          </a:prstGeom>
        </p:spPr>
        <p:txBody>
          <a:bodyPr rtlCol="0">
            <a:noAutofit/>
          </a:bodyPr>
          <a:lstStyle>
            <a:lvl1pPr algn="l" defTabSz="914354"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70000"/>
              </a:lnSpc>
              <a:defRPr/>
            </a:pPr>
            <a:r>
              <a:rPr lang="en-US" altLang="zh-CN" sz="1600" dirty="0">
                <a:latin typeface="微软雅黑" pitchFamily="34" charset="-122"/>
                <a:ea typeface="微软雅黑" pitchFamily="34" charset="-122"/>
              </a:rPr>
              <a:t/>
            </a:r>
            <a:br>
              <a:rPr lang="en-US" altLang="zh-CN" sz="1600" dirty="0">
                <a:latin typeface="微软雅黑" pitchFamily="34" charset="-122"/>
                <a:ea typeface="微软雅黑" pitchFamily="34" charset="-122"/>
              </a:rPr>
            </a:br>
            <a:r>
              <a:rPr lang="en-US" altLang="zh-CN" sz="1600" dirty="0">
                <a:latin typeface="微软雅黑" pitchFamily="34" charset="-122"/>
                <a:ea typeface="微软雅黑" pitchFamily="34" charset="-122"/>
              </a:rPr>
              <a:t/>
            </a:r>
            <a:br>
              <a:rPr lang="en-US" altLang="zh-CN" sz="1600" dirty="0">
                <a:latin typeface="微软雅黑" pitchFamily="34" charset="-122"/>
                <a:ea typeface="微软雅黑" pitchFamily="34" charset="-122"/>
              </a:rPr>
            </a:br>
            <a:endParaRPr lang="zh-CN" altLang="en-US" sz="1600" dirty="0">
              <a:latin typeface="微软雅黑" pitchFamily="34" charset="-122"/>
              <a:ea typeface="微软雅黑" pitchFamily="34" charset="-122"/>
            </a:endParaRPr>
          </a:p>
        </p:txBody>
      </p:sp>
      <p:sp>
        <p:nvSpPr>
          <p:cNvPr id="2" name="矩形 1"/>
          <p:cNvSpPr/>
          <p:nvPr/>
        </p:nvSpPr>
        <p:spPr>
          <a:xfrm>
            <a:off x="2390547" y="2411596"/>
            <a:ext cx="1832452" cy="369332"/>
          </a:xfrm>
          <a:prstGeom prst="rect">
            <a:avLst/>
          </a:prstGeom>
        </p:spPr>
        <p:txBody>
          <a:bodyPr wrap="square">
            <a:spAutoFit/>
          </a:bodyPr>
          <a:lstStyle/>
          <a:p>
            <a:r>
              <a:rPr lang="zh-CN" altLang="en-US" b="1" dirty="0">
                <a:latin typeface="微软雅黑" pitchFamily="34" charset="-122"/>
                <a:ea typeface="微软雅黑" pitchFamily="34" charset="-122"/>
              </a:rPr>
              <a:t>质量体系文件</a:t>
            </a:r>
            <a:endParaRPr lang="zh-CN" altLang="en-US" b="1" dirty="0"/>
          </a:p>
        </p:txBody>
      </p:sp>
      <p:grpSp>
        <p:nvGrpSpPr>
          <p:cNvPr id="10" name="组合 9"/>
          <p:cNvGrpSpPr/>
          <p:nvPr/>
        </p:nvGrpSpPr>
        <p:grpSpPr>
          <a:xfrm>
            <a:off x="1630710" y="3040535"/>
            <a:ext cx="537834" cy="532481"/>
            <a:chOff x="1486694" y="2665507"/>
            <a:chExt cx="1297399" cy="1284485"/>
          </a:xfrm>
        </p:grpSpPr>
        <p:sp>
          <p:nvSpPr>
            <p:cNvPr id="11" name="Freeform 5"/>
            <p:cNvSpPr/>
            <p:nvPr/>
          </p:nvSpPr>
          <p:spPr bwMode="auto">
            <a:xfrm rot="5400000">
              <a:off x="1476182" y="2728182"/>
              <a:ext cx="1284485" cy="1159135"/>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b="1" dirty="0">
                <a:solidFill>
                  <a:schemeClr val="lt1"/>
                </a:solidFill>
                <a:latin typeface="微软雅黑" panose="020B0503020204020204" pitchFamily="34" charset="-122"/>
                <a:ea typeface="微软雅黑" panose="020B0503020204020204" pitchFamily="34" charset="-122"/>
              </a:endParaRPr>
            </a:p>
          </p:txBody>
        </p:sp>
        <p:sp>
          <p:nvSpPr>
            <p:cNvPr id="12" name="矩形 11"/>
            <p:cNvSpPr/>
            <p:nvPr/>
          </p:nvSpPr>
          <p:spPr>
            <a:xfrm>
              <a:off x="1486694" y="3047437"/>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1400" b="1" dirty="0" smtClean="0">
                  <a:latin typeface="微软雅黑" panose="020B0503020204020204" pitchFamily="34" charset="-122"/>
                  <a:ea typeface="微软雅黑" panose="020B0503020204020204" pitchFamily="34" charset="-122"/>
                </a:rPr>
                <a:t>02</a:t>
              </a:r>
              <a:endParaRPr lang="zh-CN" altLang="en-US" sz="1400" b="1" dirty="0">
                <a:latin typeface="微软雅黑" panose="020B0503020204020204" pitchFamily="34" charset="-122"/>
                <a:ea typeface="微软雅黑" panose="020B0503020204020204" pitchFamily="34" charset="-122"/>
              </a:endParaRPr>
            </a:p>
          </p:txBody>
        </p:sp>
      </p:grpSp>
      <p:sp>
        <p:nvSpPr>
          <p:cNvPr id="13" name="矩形 12"/>
          <p:cNvSpPr/>
          <p:nvPr/>
        </p:nvSpPr>
        <p:spPr>
          <a:xfrm>
            <a:off x="2390547" y="3131676"/>
            <a:ext cx="1832452" cy="369332"/>
          </a:xfrm>
          <a:prstGeom prst="rect">
            <a:avLst/>
          </a:prstGeom>
        </p:spPr>
        <p:txBody>
          <a:bodyPr wrap="square">
            <a:spAutoFit/>
          </a:bodyPr>
          <a:lstStyle/>
          <a:p>
            <a:r>
              <a:rPr lang="zh-CN" altLang="en-US" b="1" dirty="0" smtClean="0">
                <a:latin typeface="微软雅黑" pitchFamily="34" charset="-122"/>
                <a:ea typeface="微软雅黑" pitchFamily="34" charset="-122"/>
              </a:rPr>
              <a:t>程序文件</a:t>
            </a:r>
            <a:endParaRPr lang="zh-CN" altLang="en-US" b="1" dirty="0"/>
          </a:p>
        </p:txBody>
      </p:sp>
      <p:grpSp>
        <p:nvGrpSpPr>
          <p:cNvPr id="14" name="组合 13"/>
          <p:cNvGrpSpPr/>
          <p:nvPr/>
        </p:nvGrpSpPr>
        <p:grpSpPr>
          <a:xfrm>
            <a:off x="1630710" y="3760615"/>
            <a:ext cx="537834" cy="532481"/>
            <a:chOff x="1486694" y="2665507"/>
            <a:chExt cx="1297399" cy="1284485"/>
          </a:xfrm>
        </p:grpSpPr>
        <p:sp>
          <p:nvSpPr>
            <p:cNvPr id="15" name="Freeform 5"/>
            <p:cNvSpPr/>
            <p:nvPr/>
          </p:nvSpPr>
          <p:spPr bwMode="auto">
            <a:xfrm rot="5400000">
              <a:off x="1476182" y="2728182"/>
              <a:ext cx="1284485" cy="1159135"/>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b="1" dirty="0">
                <a:solidFill>
                  <a:schemeClr val="lt1"/>
                </a:solidFill>
                <a:latin typeface="微软雅黑" panose="020B0503020204020204" pitchFamily="34" charset="-122"/>
                <a:ea typeface="微软雅黑" panose="020B0503020204020204" pitchFamily="34" charset="-122"/>
              </a:endParaRPr>
            </a:p>
          </p:txBody>
        </p:sp>
        <p:sp>
          <p:nvSpPr>
            <p:cNvPr id="16" name="矩形 15"/>
            <p:cNvSpPr/>
            <p:nvPr/>
          </p:nvSpPr>
          <p:spPr>
            <a:xfrm>
              <a:off x="1486694" y="3047437"/>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1400" b="1" dirty="0" smtClean="0">
                  <a:latin typeface="微软雅黑" panose="020B0503020204020204" pitchFamily="34" charset="-122"/>
                  <a:ea typeface="微软雅黑" panose="020B0503020204020204" pitchFamily="34" charset="-122"/>
                </a:rPr>
                <a:t>03</a:t>
              </a:r>
              <a:endParaRPr lang="zh-CN" altLang="en-US" sz="1400" b="1" dirty="0">
                <a:latin typeface="微软雅黑" panose="020B0503020204020204" pitchFamily="34" charset="-122"/>
                <a:ea typeface="微软雅黑" panose="020B0503020204020204" pitchFamily="34" charset="-122"/>
              </a:endParaRPr>
            </a:p>
          </p:txBody>
        </p:sp>
      </p:grpSp>
      <p:sp>
        <p:nvSpPr>
          <p:cNvPr id="17" name="矩形 16"/>
          <p:cNvSpPr/>
          <p:nvPr/>
        </p:nvSpPr>
        <p:spPr>
          <a:xfrm>
            <a:off x="2390547" y="3851756"/>
            <a:ext cx="1832452" cy="369332"/>
          </a:xfrm>
          <a:prstGeom prst="rect">
            <a:avLst/>
          </a:prstGeom>
        </p:spPr>
        <p:txBody>
          <a:bodyPr wrap="square">
            <a:spAutoFit/>
          </a:bodyPr>
          <a:lstStyle/>
          <a:p>
            <a:r>
              <a:rPr lang="zh-CN" altLang="en-US" b="1" dirty="0" smtClean="0">
                <a:latin typeface="微软雅黑" pitchFamily="34" charset="-122"/>
                <a:ea typeface="微软雅黑" pitchFamily="34" charset="-122"/>
              </a:rPr>
              <a:t>程序文件的作用</a:t>
            </a:r>
            <a:endParaRPr lang="zh-CN" altLang="en-US" b="1"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750" fill="hold"/>
                                        <p:tgtEl>
                                          <p:spTgt spid="20"/>
                                        </p:tgtEl>
                                        <p:attrNameLst>
                                          <p:attrName>ppt_x</p:attrName>
                                        </p:attrNameLst>
                                      </p:cBhvr>
                                      <p:tavLst>
                                        <p:tav tm="0">
                                          <p:val>
                                            <p:strVal val="#ppt_x"/>
                                          </p:val>
                                        </p:tav>
                                        <p:tav tm="100000">
                                          <p:val>
                                            <p:strVal val="#ppt_x"/>
                                          </p:val>
                                        </p:tav>
                                      </p:tavLst>
                                    </p:anim>
                                    <p:anim calcmode="lin" valueType="num">
                                      <p:cBhvr additive="base">
                                        <p:cTn id="8" dur="75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5" presetClass="entr" presetSubtype="0" fill="hold" grpId="0" nodeType="afterEffect">
                                  <p:stCondLst>
                                    <p:cond delay="0"/>
                                  </p:stCondLst>
                                  <p:iterate type="lt">
                                    <p:tmPct val="0"/>
                                  </p:iterate>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strVal val="#ppt_w*0.70"/>
                                          </p:val>
                                        </p:tav>
                                        <p:tav tm="100000">
                                          <p:val>
                                            <p:strVal val="#ppt_w"/>
                                          </p:val>
                                        </p:tav>
                                      </p:tavLst>
                                    </p:anim>
                                    <p:anim calcmode="lin" valueType="num">
                                      <p:cBhvr>
                                        <p:cTn id="13" dur="500" fill="hold"/>
                                        <p:tgtEl>
                                          <p:spTgt spid="21"/>
                                        </p:tgtEl>
                                        <p:attrNameLst>
                                          <p:attrName>ppt_h</p:attrName>
                                        </p:attrNameLst>
                                      </p:cBhvr>
                                      <p:tavLst>
                                        <p:tav tm="0">
                                          <p:val>
                                            <p:strVal val="#ppt_h"/>
                                          </p:val>
                                        </p:tav>
                                        <p:tav tm="100000">
                                          <p:val>
                                            <p:strVal val="#ppt_h"/>
                                          </p:val>
                                        </p:tav>
                                      </p:tavLst>
                                    </p:anim>
                                    <p:animEffect transition="in" filter="fade">
                                      <p:cBhvr>
                                        <p:cTn id="14" dur="500"/>
                                        <p:tgtEl>
                                          <p:spTgt spid="21"/>
                                        </p:tgtEl>
                                      </p:cBhvr>
                                    </p:animEffect>
                                  </p:childTnLst>
                                </p:cTn>
                              </p:par>
                            </p:childTnLst>
                          </p:cTn>
                        </p:par>
                        <p:par>
                          <p:cTn id="15" fill="hold">
                            <p:stCondLst>
                              <p:cond delay="1500"/>
                            </p:stCondLst>
                            <p:childTnLst>
                              <p:par>
                                <p:cTn id="16" presetID="49" presetClass="entr" presetSubtype="0" decel="10000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fltVal val="0"/>
                                          </p:val>
                                        </p:tav>
                                        <p:tav tm="100000">
                                          <p:val>
                                            <p:strVal val="#ppt_w"/>
                                          </p:val>
                                        </p:tav>
                                      </p:tavLst>
                                    </p:anim>
                                    <p:anim calcmode="lin" valueType="num">
                                      <p:cBhvr>
                                        <p:cTn id="19" dur="1000" fill="hold"/>
                                        <p:tgtEl>
                                          <p:spTgt spid="4"/>
                                        </p:tgtEl>
                                        <p:attrNameLst>
                                          <p:attrName>ppt_h</p:attrName>
                                        </p:attrNameLst>
                                      </p:cBhvr>
                                      <p:tavLst>
                                        <p:tav tm="0">
                                          <p:val>
                                            <p:fltVal val="0"/>
                                          </p:val>
                                        </p:tav>
                                        <p:tav tm="100000">
                                          <p:val>
                                            <p:strVal val="#ppt_h"/>
                                          </p:val>
                                        </p:tav>
                                      </p:tavLst>
                                    </p:anim>
                                    <p:anim calcmode="lin" valueType="num">
                                      <p:cBhvr>
                                        <p:cTn id="20" dur="1000" fill="hold"/>
                                        <p:tgtEl>
                                          <p:spTgt spid="4"/>
                                        </p:tgtEl>
                                        <p:attrNameLst>
                                          <p:attrName>style.rotation</p:attrName>
                                        </p:attrNameLst>
                                      </p:cBhvr>
                                      <p:tavLst>
                                        <p:tav tm="0">
                                          <p:val>
                                            <p:fltVal val="360"/>
                                          </p:val>
                                        </p:tav>
                                        <p:tav tm="100000">
                                          <p:val>
                                            <p:fltVal val="0"/>
                                          </p:val>
                                        </p:tav>
                                      </p:tavLst>
                                    </p:anim>
                                    <p:animEffect transition="in" filter="fade">
                                      <p:cBhvr>
                                        <p:cTn id="21" dur="1000"/>
                                        <p:tgtEl>
                                          <p:spTgt spid="4"/>
                                        </p:tgtEl>
                                      </p:cBhvr>
                                    </p:animEffect>
                                  </p:childTnLst>
                                </p:cTn>
                              </p:par>
                            </p:childTnLst>
                          </p:cTn>
                        </p:par>
                        <p:par>
                          <p:cTn id="22" fill="hold">
                            <p:stCondLst>
                              <p:cond delay="2500"/>
                            </p:stCondLst>
                            <p:childTnLst>
                              <p:par>
                                <p:cTn id="23" presetID="49" presetClass="entr" presetSubtype="0" decel="10000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360"/>
                                          </p:val>
                                        </p:tav>
                                        <p:tav tm="100000">
                                          <p:val>
                                            <p:fltVal val="0"/>
                                          </p:val>
                                        </p:tav>
                                      </p:tavLst>
                                    </p:anim>
                                    <p:animEffect transition="in" filter="fade">
                                      <p:cBhvr>
                                        <p:cTn id="28" dur="1000"/>
                                        <p:tgtEl>
                                          <p:spTgt spid="10"/>
                                        </p:tgtEl>
                                      </p:cBhvr>
                                    </p:animEffect>
                                  </p:childTnLst>
                                </p:cTn>
                              </p:par>
                            </p:childTnLst>
                          </p:cTn>
                        </p:par>
                        <p:par>
                          <p:cTn id="29" fill="hold">
                            <p:stCondLst>
                              <p:cond delay="3500"/>
                            </p:stCondLst>
                            <p:childTnLst>
                              <p:par>
                                <p:cTn id="30" presetID="49" presetClass="entr" presetSubtype="0" decel="10000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ppt_w</p:attrName>
                                        </p:attrNameLst>
                                      </p:cBhvr>
                                      <p:tavLst>
                                        <p:tav tm="0">
                                          <p:val>
                                            <p:fltVal val="0"/>
                                          </p:val>
                                        </p:tav>
                                        <p:tav tm="100000">
                                          <p:val>
                                            <p:strVal val="#ppt_w"/>
                                          </p:val>
                                        </p:tav>
                                      </p:tavLst>
                                    </p:anim>
                                    <p:anim calcmode="lin" valueType="num">
                                      <p:cBhvr>
                                        <p:cTn id="33" dur="1000" fill="hold"/>
                                        <p:tgtEl>
                                          <p:spTgt spid="14"/>
                                        </p:tgtEl>
                                        <p:attrNameLst>
                                          <p:attrName>ppt_h</p:attrName>
                                        </p:attrNameLst>
                                      </p:cBhvr>
                                      <p:tavLst>
                                        <p:tav tm="0">
                                          <p:val>
                                            <p:fltVal val="0"/>
                                          </p:val>
                                        </p:tav>
                                        <p:tav tm="100000">
                                          <p:val>
                                            <p:strVal val="#ppt_h"/>
                                          </p:val>
                                        </p:tav>
                                      </p:tavLst>
                                    </p:anim>
                                    <p:anim calcmode="lin" valueType="num">
                                      <p:cBhvr>
                                        <p:cTn id="34" dur="1000" fill="hold"/>
                                        <p:tgtEl>
                                          <p:spTgt spid="14"/>
                                        </p:tgtEl>
                                        <p:attrNameLst>
                                          <p:attrName>style.rotation</p:attrName>
                                        </p:attrNameLst>
                                      </p:cBhvr>
                                      <p:tavLst>
                                        <p:tav tm="0">
                                          <p:val>
                                            <p:fltVal val="360"/>
                                          </p:val>
                                        </p:tav>
                                        <p:tav tm="100000">
                                          <p:val>
                                            <p:fltVal val="0"/>
                                          </p:val>
                                        </p:tav>
                                      </p:tavLst>
                                    </p:anim>
                                    <p:animEffect transition="in" filter="fade">
                                      <p:cBhvr>
                                        <p:cTn id="3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2638" y="2780928"/>
            <a:ext cx="9793088" cy="1338828"/>
          </a:xfrm>
          <a:prstGeom prst="rect">
            <a:avLst/>
          </a:prstGeom>
        </p:spPr>
        <p:txBody>
          <a:bodyPr wrap="square">
            <a:spAutoFit/>
          </a:bodyPr>
          <a:lstStyle/>
          <a:p>
            <a:pPr>
              <a:lnSpc>
                <a:spcPct val="150000"/>
              </a:lnSpc>
            </a:pPr>
            <a:r>
              <a:rPr lang="zh-CN" altLang="en-US" dirty="0" smtClean="0">
                <a:latin typeface="微软雅黑" pitchFamily="34" charset="-122"/>
                <a:ea typeface="微软雅黑" pitchFamily="34" charset="-122"/>
              </a:rPr>
              <a:t>质量体系文件一般包括：质量手册、程序文件、作业指导书、产品品质标准、设计技术规范与标准方法、品质计划、品质记录、检测报告等。质量体系文件一般划分为三个或四个层次，公司可根据自身的工作需要和习惯加以规定。</a:t>
            </a:r>
            <a:endParaRPr lang="zh-CN" altLang="en-US" dirty="0">
              <a:latin typeface="微软雅黑" pitchFamily="34" charset="-122"/>
              <a:ea typeface="微软雅黑" pitchFamily="34" charset="-122"/>
            </a:endParaRPr>
          </a:p>
        </p:txBody>
      </p:sp>
      <p:sp>
        <p:nvSpPr>
          <p:cNvPr id="3" name="矩形 2"/>
          <p:cNvSpPr/>
          <p:nvPr/>
        </p:nvSpPr>
        <p:spPr>
          <a:xfrm>
            <a:off x="4799062" y="2060848"/>
            <a:ext cx="1569660" cy="369332"/>
          </a:xfrm>
          <a:prstGeom prst="rect">
            <a:avLst/>
          </a:prstGeom>
        </p:spPr>
        <p:txBody>
          <a:bodyPr wrap="none">
            <a:spAutoFit/>
          </a:bodyPr>
          <a:lstStyle/>
          <a:p>
            <a:r>
              <a:rPr lang="zh-CN" altLang="en-US" b="1" dirty="0">
                <a:latin typeface="微软雅黑" pitchFamily="34" charset="-122"/>
                <a:ea typeface="微软雅黑" pitchFamily="34" charset="-122"/>
              </a:rPr>
              <a:t>质量体系文件</a:t>
            </a:r>
            <a:endParaRPr lang="zh-CN" altLang="en-US" b="1" dirty="0"/>
          </a:p>
        </p:txBody>
      </p:sp>
    </p:spTree>
    <p:extLst>
      <p:ext uri="{BB962C8B-B14F-4D97-AF65-F5344CB8AC3E}">
        <p14:creationId xmlns:p14="http://schemas.microsoft.com/office/powerpoint/2010/main" val="397627476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4606" y="5229200"/>
            <a:ext cx="10873208" cy="1061829"/>
          </a:xfrm>
          <a:prstGeom prst="rect">
            <a:avLst/>
          </a:prstGeom>
        </p:spPr>
        <p:txBody>
          <a:bodyPr wrap="square">
            <a:spAutoFit/>
          </a:bodyPr>
          <a:lstStyle/>
          <a:p>
            <a:pPr>
              <a:lnSpc>
                <a:spcPct val="150000"/>
              </a:lnSpc>
            </a:pPr>
            <a:r>
              <a:rPr lang="zh-CN" altLang="zh-CN" sz="1400" dirty="0" smtClean="0">
                <a:latin typeface="微软雅黑" pitchFamily="34" charset="-122"/>
                <a:ea typeface="微软雅黑" pitchFamily="34" charset="-122"/>
              </a:rPr>
              <a:t>程序文件在质量管理体系运行中具有不可忽视的地位和作用，“文件”是指信息及其承载媒体。程序文件控制的目的是防止质量体系运行的各个场所使用无效版本的文件，确保与质量体系有关的所有文件处于受控状态，以保证质量体系的有效运行。程序文件无论以何种形式存在，“文件控制程序”都应确保质量体系的正确、有效运行。</a:t>
            </a:r>
            <a:r>
              <a:rPr lang="en-US" altLang="zh-CN" sz="1400" dirty="0" smtClean="0">
                <a:latin typeface="微软雅黑" pitchFamily="34" charset="-122"/>
                <a:ea typeface="微软雅黑" pitchFamily="34" charset="-122"/>
              </a:rPr>
              <a:t>    </a:t>
            </a:r>
            <a:endParaRPr lang="zh-CN" altLang="zh-CN" sz="1400" dirty="0">
              <a:latin typeface="微软雅黑" pitchFamily="34" charset="-122"/>
              <a:ea typeface="微软雅黑" pitchFamily="34" charset="-122"/>
            </a:endParaRPr>
          </a:p>
        </p:txBody>
      </p:sp>
      <p:graphicFrame>
        <p:nvGraphicFramePr>
          <p:cNvPr id="14" name="图示 13"/>
          <p:cNvGraphicFramePr/>
          <p:nvPr>
            <p:extLst>
              <p:ext uri="{D42A27DB-BD31-4B8C-83A1-F6EECF244321}">
                <p14:modId xmlns:p14="http://schemas.microsoft.com/office/powerpoint/2010/main" val="2218338434"/>
              </p:ext>
            </p:extLst>
          </p:nvPr>
        </p:nvGraphicFramePr>
        <p:xfrm>
          <a:off x="406574" y="1340768"/>
          <a:ext cx="5935679" cy="3789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矩形 15"/>
          <p:cNvSpPr/>
          <p:nvPr/>
        </p:nvSpPr>
        <p:spPr>
          <a:xfrm>
            <a:off x="7751390" y="1844824"/>
            <a:ext cx="3528392" cy="86409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1400" dirty="0" smtClean="0">
                <a:latin typeface="微软雅黑" pitchFamily="34" charset="-122"/>
                <a:ea typeface="微软雅黑" pitchFamily="34" charset="-122"/>
              </a:rPr>
              <a:t>跨部门的，涉及方面较多的，运作相对复杂，人员流失相关管理行为也随之流失</a:t>
            </a:r>
            <a:endParaRPr lang="zh-CN" altLang="en-US" sz="1400" dirty="0">
              <a:latin typeface="微软雅黑" pitchFamily="34" charset="-122"/>
              <a:ea typeface="微软雅黑" pitchFamily="34" charset="-122"/>
            </a:endParaRPr>
          </a:p>
        </p:txBody>
      </p:sp>
      <p:sp>
        <p:nvSpPr>
          <p:cNvPr id="17" name="矩形 16"/>
          <p:cNvSpPr/>
          <p:nvPr/>
        </p:nvSpPr>
        <p:spPr>
          <a:xfrm>
            <a:off x="7797606" y="3573016"/>
            <a:ext cx="3482176" cy="86409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1400" dirty="0" smtClean="0">
                <a:latin typeface="微软雅黑" pitchFamily="34" charset="-122"/>
                <a:ea typeface="微软雅黑" pitchFamily="34" charset="-122"/>
              </a:rPr>
              <a:t>规范部门员工行为的，运作相对专业的，人员流失相关操作行为也随之流失的</a:t>
            </a:r>
            <a:endParaRPr lang="zh-CN" altLang="en-US" sz="1400" dirty="0">
              <a:latin typeface="微软雅黑" pitchFamily="34" charset="-122"/>
              <a:ea typeface="微软雅黑" pitchFamily="34" charset="-122"/>
            </a:endParaRPr>
          </a:p>
        </p:txBody>
      </p:sp>
      <p:cxnSp>
        <p:nvCxnSpPr>
          <p:cNvPr id="21" name="直接连接符 20"/>
          <p:cNvCxnSpPr/>
          <p:nvPr/>
        </p:nvCxnSpPr>
        <p:spPr>
          <a:xfrm>
            <a:off x="2782838" y="2276872"/>
            <a:ext cx="1224136"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22" name="直接连接符 21"/>
          <p:cNvCxnSpPr/>
          <p:nvPr/>
        </p:nvCxnSpPr>
        <p:spPr>
          <a:xfrm>
            <a:off x="2170770" y="3068960"/>
            <a:ext cx="2412268"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24" name="直接连接符 23"/>
          <p:cNvCxnSpPr/>
          <p:nvPr/>
        </p:nvCxnSpPr>
        <p:spPr>
          <a:xfrm>
            <a:off x="1414686" y="4149080"/>
            <a:ext cx="3888432" cy="0"/>
          </a:xfrm>
          <a:prstGeom prst="line">
            <a:avLst/>
          </a:prstGeom>
        </p:spPr>
        <p:style>
          <a:lnRef idx="3">
            <a:schemeClr val="accent3"/>
          </a:lnRef>
          <a:fillRef idx="0">
            <a:schemeClr val="accent3"/>
          </a:fillRef>
          <a:effectRef idx="2">
            <a:schemeClr val="accent3"/>
          </a:effectRef>
          <a:fontRef idx="minor">
            <a:schemeClr val="tx1"/>
          </a:fontRef>
        </p:style>
      </p:cxnSp>
      <p:sp>
        <p:nvSpPr>
          <p:cNvPr id="27" name="矩形 26"/>
          <p:cNvSpPr/>
          <p:nvPr/>
        </p:nvSpPr>
        <p:spPr>
          <a:xfrm>
            <a:off x="1788040" y="548680"/>
            <a:ext cx="1107996" cy="369332"/>
          </a:xfrm>
          <a:prstGeom prst="rect">
            <a:avLst/>
          </a:prstGeom>
        </p:spPr>
        <p:txBody>
          <a:bodyPr wrap="none">
            <a:spAutoFit/>
          </a:bodyPr>
          <a:lstStyle/>
          <a:p>
            <a:r>
              <a:rPr lang="zh-CN" altLang="en-US" b="1" dirty="0">
                <a:latin typeface="微软雅黑" pitchFamily="34" charset="-122"/>
                <a:ea typeface="微软雅黑" pitchFamily="34" charset="-122"/>
              </a:rPr>
              <a:t>程序</a:t>
            </a:r>
            <a:r>
              <a:rPr lang="zh-CN" altLang="en-US" b="1" dirty="0" smtClean="0">
                <a:latin typeface="微软雅黑" pitchFamily="34" charset="-122"/>
                <a:ea typeface="微软雅黑" pitchFamily="34" charset="-122"/>
              </a:rPr>
              <a:t>文件</a:t>
            </a:r>
            <a:endParaRPr lang="zh-CN" altLang="en-US" b="1" dirty="0"/>
          </a:p>
        </p:txBody>
      </p:sp>
    </p:spTree>
    <p:extLst>
      <p:ext uri="{BB962C8B-B14F-4D97-AF65-F5344CB8AC3E}">
        <p14:creationId xmlns:p14="http://schemas.microsoft.com/office/powerpoint/2010/main" val="6351576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2638" y="2274838"/>
            <a:ext cx="10153128" cy="2308324"/>
          </a:xfrm>
          <a:prstGeom prst="rect">
            <a:avLst/>
          </a:prstGeom>
        </p:spPr>
        <p:txBody>
          <a:bodyPr wrap="square">
            <a:spAutoFit/>
          </a:bodyPr>
          <a:lstStyle/>
          <a:p>
            <a:pPr>
              <a:lnSpc>
                <a:spcPct val="200000"/>
              </a:lnSpc>
            </a:pPr>
            <a:r>
              <a:rPr lang="zh-CN" altLang="zh-CN" dirty="0">
                <a:latin typeface="微软雅黑" pitchFamily="34" charset="-122"/>
                <a:ea typeface="微软雅黑" pitchFamily="34" charset="-122"/>
              </a:rPr>
              <a:t>　　质量管理体系文件是技术机构和</a:t>
            </a:r>
            <a:r>
              <a:rPr lang="zh-CN" altLang="zh-CN" dirty="0" smtClean="0">
                <a:latin typeface="微软雅黑" pitchFamily="34" charset="-122"/>
                <a:ea typeface="微软雅黑" pitchFamily="34" charset="-122"/>
              </a:rPr>
              <a:t>企业管理</a:t>
            </a:r>
            <a:r>
              <a:rPr lang="zh-CN" altLang="zh-CN" dirty="0">
                <a:latin typeface="微软雅黑" pitchFamily="34" charset="-122"/>
                <a:ea typeface="微软雅黑" pitchFamily="34" charset="-122"/>
              </a:rPr>
              <a:t>部门的全部活动或选择的部分活动，但重要的是质量管理体系文件的要求和内容应能适应技术机构和企业所采用的质量目标，目的是使每一个技术机构或企业可以通过制定最少量且必要的文件，以保证其质量管理体系得到有效实施和持续改进。因此，程序文件在质量管理体系运行中至关重要。</a:t>
            </a:r>
            <a:r>
              <a:rPr lang="en-US" altLang="zh-CN" dirty="0">
                <a:latin typeface="微软雅黑" pitchFamily="34" charset="-122"/>
                <a:ea typeface="微软雅黑" pitchFamily="34" charset="-122"/>
              </a:rPr>
              <a:t> </a:t>
            </a:r>
            <a:endParaRPr lang="zh-CN" altLang="en-US" dirty="0">
              <a:latin typeface="微软雅黑" pitchFamily="34" charset="-122"/>
              <a:ea typeface="微软雅黑" pitchFamily="34" charset="-122"/>
            </a:endParaRPr>
          </a:p>
        </p:txBody>
      </p:sp>
      <p:sp>
        <p:nvSpPr>
          <p:cNvPr id="3" name="矩形 2"/>
          <p:cNvSpPr/>
          <p:nvPr/>
        </p:nvSpPr>
        <p:spPr>
          <a:xfrm>
            <a:off x="1918742" y="548680"/>
            <a:ext cx="4108817" cy="369332"/>
          </a:xfrm>
          <a:prstGeom prst="rect">
            <a:avLst/>
          </a:prstGeom>
        </p:spPr>
        <p:txBody>
          <a:bodyPr wrap="none">
            <a:spAutoFit/>
          </a:bodyPr>
          <a:lstStyle/>
          <a:p>
            <a:r>
              <a:rPr lang="zh-CN" altLang="zh-CN" b="1" dirty="0">
                <a:latin typeface="微软雅黑" pitchFamily="34" charset="-122"/>
                <a:ea typeface="微软雅黑" pitchFamily="34" charset="-122"/>
              </a:rPr>
              <a:t>程序文件在质量管理体系运行中的作用</a:t>
            </a:r>
            <a:endParaRPr lang="zh-CN" altLang="zh-CN" b="1" dirty="0">
              <a:latin typeface="微软雅黑" pitchFamily="34" charset="-122"/>
              <a:ea typeface="微软雅黑" pitchFamily="34" charset="-122"/>
            </a:endParaRPr>
          </a:p>
        </p:txBody>
      </p:sp>
    </p:spTree>
    <p:extLst>
      <p:ext uri="{BB962C8B-B14F-4D97-AF65-F5344CB8AC3E}">
        <p14:creationId xmlns:p14="http://schemas.microsoft.com/office/powerpoint/2010/main" val="101051005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4646" y="1997839"/>
            <a:ext cx="10081120" cy="2862322"/>
          </a:xfrm>
          <a:prstGeom prst="rect">
            <a:avLst/>
          </a:prstGeom>
        </p:spPr>
        <p:txBody>
          <a:bodyPr wrap="square">
            <a:spAutoFit/>
          </a:bodyPr>
          <a:lstStyle/>
          <a:p>
            <a:pPr>
              <a:lnSpc>
                <a:spcPct val="200000"/>
              </a:lnSpc>
            </a:pPr>
            <a:r>
              <a:rPr lang="en-US" altLang="zh-CN" dirty="0">
                <a:latin typeface="微软雅黑" pitchFamily="34" charset="-122"/>
                <a:ea typeface="微软雅黑" pitchFamily="34" charset="-122"/>
              </a:rPr>
              <a:t> </a:t>
            </a:r>
            <a:r>
              <a:rPr lang="zh-CN" altLang="zh-CN" dirty="0" smtClean="0">
                <a:latin typeface="微软雅黑" pitchFamily="34" charset="-122"/>
                <a:ea typeface="微软雅黑" pitchFamily="34" charset="-122"/>
              </a:rPr>
              <a:t>“程序”</a:t>
            </a:r>
            <a:r>
              <a:rPr lang="zh-CN" altLang="zh-CN" dirty="0">
                <a:latin typeface="微软雅黑" pitchFamily="34" charset="-122"/>
                <a:ea typeface="微软雅黑" pitchFamily="34" charset="-122"/>
              </a:rPr>
              <a:t>是为进行某项活动或过程所规定的途径。程序可以形成文件，也可以不形成文件，它必须时刻处于受控状态。以往计量管理部门对程序文件的管理重视不够，程序文件有过失控现象，如有的受控文件丢失或处于非受控状态等。实践使我们体会到无论技术机构还是企业，程序文件在质量管理体系运行中确实比较重要，我们要在质量体系运行中，结合质量手册不断修改、完善和进一步的宣贯，切实加强对程序文件的管理工作</a:t>
            </a:r>
            <a:endParaRPr lang="zh-CN" altLang="en-US" dirty="0">
              <a:latin typeface="微软雅黑" pitchFamily="34" charset="-122"/>
              <a:ea typeface="微软雅黑" pitchFamily="34" charset="-122"/>
            </a:endParaRPr>
          </a:p>
        </p:txBody>
      </p:sp>
      <p:sp>
        <p:nvSpPr>
          <p:cNvPr id="3" name="矩形 2"/>
          <p:cNvSpPr/>
          <p:nvPr/>
        </p:nvSpPr>
        <p:spPr>
          <a:xfrm>
            <a:off x="1990750" y="620688"/>
            <a:ext cx="3877985" cy="369332"/>
          </a:xfrm>
          <a:prstGeom prst="rect">
            <a:avLst/>
          </a:prstGeom>
        </p:spPr>
        <p:txBody>
          <a:bodyPr wrap="none">
            <a:spAutoFit/>
          </a:bodyPr>
          <a:lstStyle/>
          <a:p>
            <a:r>
              <a:rPr lang="zh-CN" altLang="zh-CN" b="1" dirty="0" smtClean="0">
                <a:latin typeface="微软雅黑" pitchFamily="34" charset="-122"/>
                <a:ea typeface="微软雅黑" pitchFamily="34" charset="-122"/>
              </a:rPr>
              <a:t>程序</a:t>
            </a:r>
            <a:r>
              <a:rPr lang="zh-CN" altLang="zh-CN" b="1" dirty="0">
                <a:latin typeface="微软雅黑" pitchFamily="34" charset="-122"/>
                <a:ea typeface="微软雅黑" pitchFamily="34" charset="-122"/>
              </a:rPr>
              <a:t>文件在质量体系运行中的有效性</a:t>
            </a:r>
            <a:endParaRPr lang="zh-CN" altLang="zh-CN" b="1" dirty="0">
              <a:latin typeface="微软雅黑" pitchFamily="34" charset="-122"/>
              <a:ea typeface="微软雅黑" pitchFamily="34" charset="-122"/>
            </a:endParaRPr>
          </a:p>
        </p:txBody>
      </p:sp>
    </p:spTree>
    <p:extLst>
      <p:ext uri="{BB962C8B-B14F-4D97-AF65-F5344CB8AC3E}">
        <p14:creationId xmlns:p14="http://schemas.microsoft.com/office/powerpoint/2010/main" val="269390033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26654" y="1582341"/>
            <a:ext cx="9793088" cy="3831818"/>
          </a:xfrm>
          <a:prstGeom prst="rect">
            <a:avLst/>
          </a:prstGeom>
        </p:spPr>
        <p:txBody>
          <a:bodyPr wrap="square">
            <a:spAutoFit/>
          </a:bodyPr>
          <a:lstStyle/>
          <a:p>
            <a:pPr>
              <a:lnSpc>
                <a:spcPct val="150000"/>
              </a:lnSpc>
            </a:pPr>
            <a:r>
              <a:rPr lang="zh-CN" altLang="zh-CN" dirty="0" smtClean="0">
                <a:latin typeface="微软雅黑" pitchFamily="34" charset="-122"/>
                <a:ea typeface="微软雅黑" pitchFamily="34" charset="-122"/>
              </a:rPr>
              <a:t>内部</a:t>
            </a:r>
            <a:r>
              <a:rPr lang="zh-CN" altLang="zh-CN" dirty="0">
                <a:latin typeface="微软雅黑" pitchFamily="34" charset="-122"/>
                <a:ea typeface="微软雅黑" pitchFamily="34" charset="-122"/>
              </a:rPr>
              <a:t>质量体系文件及外来技术文件均由计量管理部门填写“受控文件发放登记”和“文件发放回收登记表”，对发放的程序文件由本单位的质量负责人批准后，按审批范围编号、盖章、登记、发放，并保证有关人员在需要的场合都能方便地得到和使用现行有效的版本</a:t>
            </a:r>
            <a:r>
              <a:rPr lang="zh-CN" altLang="zh-CN"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150000"/>
              </a:lnSpc>
            </a:pPr>
            <a:endParaRPr lang="en-US" altLang="zh-CN" dirty="0">
              <a:latin typeface="微软雅黑" pitchFamily="34" charset="-122"/>
              <a:ea typeface="微软雅黑" pitchFamily="34" charset="-122"/>
            </a:endParaRPr>
          </a:p>
          <a:p>
            <a:pPr>
              <a:lnSpc>
                <a:spcPct val="150000"/>
              </a:lnSpc>
            </a:pPr>
            <a:r>
              <a:rPr lang="zh-CN" altLang="zh-CN" dirty="0" smtClean="0">
                <a:latin typeface="微软雅黑" pitchFamily="34" charset="-122"/>
                <a:ea typeface="微软雅黑" pitchFamily="34" charset="-122"/>
              </a:rPr>
              <a:t>发至内部</a:t>
            </a:r>
            <a:r>
              <a:rPr lang="zh-CN" altLang="zh-CN" dirty="0">
                <a:latin typeface="微软雅黑" pitchFamily="34" charset="-122"/>
                <a:ea typeface="微软雅黑" pitchFamily="34" charset="-122"/>
              </a:rPr>
              <a:t>与质量有关的文件均列为受控文件，发放时加盖</a:t>
            </a:r>
            <a:r>
              <a:rPr lang="zh-CN" altLang="zh-CN" dirty="0" smtClean="0">
                <a:latin typeface="微软雅黑" pitchFamily="34" charset="-122"/>
                <a:ea typeface="微软雅黑" pitchFamily="34" charset="-122"/>
              </a:rPr>
              <a:t>“受控文件”</a:t>
            </a:r>
            <a:r>
              <a:rPr lang="zh-CN" altLang="en-US" dirty="0">
                <a:latin typeface="微软雅黑" pitchFamily="34" charset="-122"/>
                <a:ea typeface="微软雅黑" pitchFamily="34" charset="-122"/>
              </a:rPr>
              <a:t>印章</a:t>
            </a:r>
            <a:r>
              <a:rPr lang="zh-CN" altLang="zh-CN" dirty="0" smtClean="0">
                <a:latin typeface="微软雅黑" pitchFamily="34" charset="-122"/>
                <a:ea typeface="微软雅黑" pitchFamily="34" charset="-122"/>
              </a:rPr>
              <a:t>并</a:t>
            </a:r>
            <a:r>
              <a:rPr lang="zh-CN" altLang="zh-CN" dirty="0">
                <a:latin typeface="微软雅黑" pitchFamily="34" charset="-122"/>
                <a:ea typeface="微软雅黑" pitchFamily="34" charset="-122"/>
              </a:rPr>
              <a:t>填写分发序号作为受控号</a:t>
            </a:r>
            <a:r>
              <a:rPr lang="zh-CN" altLang="zh-CN"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150000"/>
              </a:lnSpc>
            </a:pPr>
            <a:r>
              <a:rPr lang="zh-CN" altLang="zh-CN" dirty="0" smtClean="0">
                <a:latin typeface="微软雅黑" pitchFamily="34" charset="-122"/>
                <a:ea typeface="微软雅黑" pitchFamily="34" charset="-122"/>
              </a:rPr>
              <a:t>对</a:t>
            </a:r>
            <a:r>
              <a:rPr lang="zh-CN" altLang="zh-CN" dirty="0">
                <a:latin typeface="微软雅黑" pitchFamily="34" charset="-122"/>
                <a:ea typeface="微软雅黑" pitchFamily="34" charset="-122"/>
              </a:rPr>
              <a:t>技术人员外出活动所带回的应受控的各类文件，由当事人</a:t>
            </a:r>
            <a:r>
              <a:rPr lang="zh-CN" altLang="zh-CN" dirty="0" smtClean="0">
                <a:latin typeface="微软雅黑" pitchFamily="34" charset="-122"/>
                <a:ea typeface="微软雅黑" pitchFamily="34" charset="-122"/>
              </a:rPr>
              <a:t>到管理</a:t>
            </a:r>
            <a:r>
              <a:rPr lang="zh-CN" altLang="zh-CN" dirty="0">
                <a:latin typeface="微软雅黑" pitchFamily="34" charset="-122"/>
                <a:ea typeface="微软雅黑" pitchFamily="34" charset="-122"/>
              </a:rPr>
              <a:t>部门登记、盖章、受控</a:t>
            </a:r>
            <a:r>
              <a:rPr lang="zh-CN" altLang="zh-CN" dirty="0" smtClean="0">
                <a:latin typeface="微软雅黑" pitchFamily="34" charset="-122"/>
                <a:ea typeface="微软雅黑" pitchFamily="34" charset="-122"/>
              </a:rPr>
              <a:t>。并</a:t>
            </a:r>
            <a:r>
              <a:rPr lang="zh-CN" altLang="zh-CN" dirty="0">
                <a:latin typeface="微软雅黑" pitchFamily="34" charset="-122"/>
                <a:ea typeface="微软雅黑" pitchFamily="34" charset="-122"/>
              </a:rPr>
              <a:t>定期对作废文件从所有发放和使用场所收回，注明作废标记，这样才能保证程序文件在质量管理体系运行中的有效性。</a:t>
            </a:r>
            <a:r>
              <a:rPr lang="en-US" altLang="zh-CN" dirty="0">
                <a:latin typeface="微软雅黑" pitchFamily="34" charset="-122"/>
                <a:ea typeface="微软雅黑" pitchFamily="34" charset="-122"/>
              </a:rPr>
              <a:t>    </a:t>
            </a:r>
            <a:endParaRPr lang="zh-CN" altLang="zh-CN" dirty="0">
              <a:latin typeface="微软雅黑" pitchFamily="34" charset="-122"/>
              <a:ea typeface="微软雅黑" pitchFamily="34" charset="-122"/>
            </a:endParaRPr>
          </a:p>
        </p:txBody>
      </p:sp>
      <p:sp>
        <p:nvSpPr>
          <p:cNvPr id="3" name="矩形 2"/>
          <p:cNvSpPr/>
          <p:nvPr/>
        </p:nvSpPr>
        <p:spPr>
          <a:xfrm>
            <a:off x="1990750" y="620688"/>
            <a:ext cx="2031325" cy="369332"/>
          </a:xfrm>
          <a:prstGeom prst="rect">
            <a:avLst/>
          </a:prstGeom>
        </p:spPr>
        <p:txBody>
          <a:bodyPr wrap="none">
            <a:spAutoFit/>
          </a:bodyPr>
          <a:lstStyle/>
          <a:p>
            <a:r>
              <a:rPr lang="zh-CN" altLang="zh-CN" b="1" dirty="0" smtClean="0">
                <a:latin typeface="微软雅黑" pitchFamily="34" charset="-122"/>
                <a:ea typeface="微软雅黑" pitchFamily="34" charset="-122"/>
              </a:rPr>
              <a:t>程序文件</a:t>
            </a:r>
            <a:r>
              <a:rPr lang="zh-CN" altLang="en-US" b="1" dirty="0" smtClean="0">
                <a:latin typeface="微软雅黑" pitchFamily="34" charset="-122"/>
                <a:ea typeface="微软雅黑" pitchFamily="34" charset="-122"/>
              </a:rPr>
              <a:t>相关做法</a:t>
            </a:r>
            <a:endParaRPr lang="zh-CN" altLang="zh-CN" b="1" dirty="0">
              <a:latin typeface="微软雅黑" pitchFamily="34" charset="-122"/>
              <a:ea typeface="微软雅黑" pitchFamily="34" charset="-122"/>
            </a:endParaRPr>
          </a:p>
        </p:txBody>
      </p:sp>
    </p:spTree>
    <p:extLst>
      <p:ext uri="{BB962C8B-B14F-4D97-AF65-F5344CB8AC3E}">
        <p14:creationId xmlns:p14="http://schemas.microsoft.com/office/powerpoint/2010/main" val="23436668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4646" y="1166843"/>
            <a:ext cx="10153128" cy="4247317"/>
          </a:xfrm>
          <a:prstGeom prst="rect">
            <a:avLst/>
          </a:prstGeom>
        </p:spPr>
        <p:txBody>
          <a:bodyPr wrap="square">
            <a:spAutoFit/>
          </a:bodyPr>
          <a:lstStyle/>
          <a:p>
            <a:pPr>
              <a:lnSpc>
                <a:spcPct val="150000"/>
              </a:lnSpc>
            </a:pPr>
            <a:r>
              <a:rPr lang="en-US" altLang="zh-CN" dirty="0">
                <a:latin typeface="微软雅黑" pitchFamily="34" charset="-122"/>
                <a:ea typeface="微软雅黑" pitchFamily="34" charset="-122"/>
              </a:rPr>
              <a:t> </a:t>
            </a:r>
            <a:endParaRPr lang="zh-CN" altLang="zh-CN" dirty="0">
              <a:latin typeface="微软雅黑" pitchFamily="34" charset="-122"/>
              <a:ea typeface="微软雅黑" pitchFamily="34" charset="-122"/>
            </a:endParaRPr>
          </a:p>
          <a:p>
            <a:pPr>
              <a:lnSpc>
                <a:spcPct val="150000"/>
              </a:lnSpc>
            </a:pPr>
            <a:r>
              <a:rPr lang="zh-CN" altLang="zh-CN" dirty="0">
                <a:latin typeface="微软雅黑" pitchFamily="34" charset="-122"/>
                <a:ea typeface="微软雅黑" pitchFamily="34" charset="-122"/>
              </a:rPr>
              <a:t>　　质量管理体系运行主要反映在两个方面</a:t>
            </a:r>
            <a:r>
              <a:rPr lang="en-US" altLang="zh-CN" dirty="0" smtClean="0">
                <a:latin typeface="微软雅黑" pitchFamily="34" charset="-122"/>
                <a:ea typeface="微软雅黑" pitchFamily="34" charset="-122"/>
              </a:rPr>
              <a:t>:</a:t>
            </a:r>
          </a:p>
          <a:p>
            <a:pPr>
              <a:lnSpc>
                <a:spcPct val="150000"/>
              </a:lnSpc>
            </a:pPr>
            <a:r>
              <a:rPr lang="zh-CN" altLang="zh-CN" dirty="0" smtClean="0">
                <a:latin typeface="微软雅黑" pitchFamily="34" charset="-122"/>
                <a:ea typeface="微软雅黑" pitchFamily="34" charset="-122"/>
              </a:rPr>
              <a:t>一</a:t>
            </a:r>
            <a:r>
              <a:rPr lang="zh-CN" altLang="zh-CN" dirty="0">
                <a:latin typeface="微软雅黑" pitchFamily="34" charset="-122"/>
                <a:ea typeface="微软雅黑" pitchFamily="34" charset="-122"/>
              </a:rPr>
              <a:t>是技术机构或企业所有质量活动都依据质量策划的安排以及质量管理体系文件要求实施</a:t>
            </a:r>
            <a:r>
              <a:rPr lang="zh-CN" altLang="zh-CN"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150000"/>
              </a:lnSpc>
            </a:pPr>
            <a:r>
              <a:rPr lang="zh-CN" altLang="zh-CN" dirty="0" smtClean="0">
                <a:latin typeface="微软雅黑" pitchFamily="34" charset="-122"/>
                <a:ea typeface="微软雅黑" pitchFamily="34" charset="-122"/>
              </a:rPr>
              <a:t>二</a:t>
            </a:r>
            <a:r>
              <a:rPr lang="zh-CN" altLang="zh-CN" dirty="0">
                <a:latin typeface="微软雅黑" pitchFamily="34" charset="-122"/>
                <a:ea typeface="微软雅黑" pitchFamily="34" charset="-122"/>
              </a:rPr>
              <a:t>是技术机构或企业所有的质量活动都在提供证实，证实质量管理体系运行符合要求并得到有效实施和保持。按标准要求程序文件有文件控制、记录控制、内部审核、不合格品的控制、纠正措施、预防措施等活动，程序文件对质量管理体系的真正建立和有效实施至关重要。各部门、技术人员，都要清楚质量管理体系文件对本部门、本岗位的相互关系的要求，同时职能部门要加强对所建立的程序文件的有效控制、管理和跟踪检查，并通过质量管理体系的内审和管理评审，不断完善和改进程序文件，确保程序文件在质量管理体系运行中得以有效的实施。</a:t>
            </a:r>
          </a:p>
          <a:p>
            <a:pPr>
              <a:lnSpc>
                <a:spcPct val="150000"/>
              </a:lnSpc>
            </a:pPr>
            <a:r>
              <a:rPr lang="en-US" altLang="zh-CN" dirty="0">
                <a:latin typeface="微软雅黑" pitchFamily="34" charset="-122"/>
                <a:ea typeface="微软雅黑" pitchFamily="34" charset="-122"/>
              </a:rPr>
              <a:t> </a:t>
            </a:r>
            <a:endParaRPr lang="zh-CN" altLang="zh-CN" dirty="0">
              <a:latin typeface="微软雅黑" pitchFamily="34" charset="-122"/>
              <a:ea typeface="微软雅黑" pitchFamily="34" charset="-122"/>
            </a:endParaRPr>
          </a:p>
        </p:txBody>
      </p:sp>
      <p:sp>
        <p:nvSpPr>
          <p:cNvPr id="3" name="矩形 2"/>
          <p:cNvSpPr/>
          <p:nvPr/>
        </p:nvSpPr>
        <p:spPr>
          <a:xfrm>
            <a:off x="1702718" y="476672"/>
            <a:ext cx="5032147" cy="458908"/>
          </a:xfrm>
          <a:prstGeom prst="rect">
            <a:avLst/>
          </a:prstGeom>
        </p:spPr>
        <p:txBody>
          <a:bodyPr wrap="none">
            <a:spAutoFit/>
          </a:bodyPr>
          <a:lstStyle/>
          <a:p>
            <a:pPr>
              <a:lnSpc>
                <a:spcPct val="150000"/>
              </a:lnSpc>
            </a:pPr>
            <a:r>
              <a:rPr lang="zh-CN" altLang="zh-CN" b="1" dirty="0">
                <a:latin typeface="微软雅黑" pitchFamily="34" charset="-122"/>
                <a:ea typeface="微软雅黑" pitchFamily="34" charset="-122"/>
              </a:rPr>
              <a:t>在质量管理体系中加强对程序文件的策划和控制</a:t>
            </a:r>
            <a:endParaRPr lang="zh-CN" altLang="zh-CN" b="1" dirty="0">
              <a:latin typeface="微软雅黑" pitchFamily="34" charset="-122"/>
              <a:ea typeface="微软雅黑" pitchFamily="34" charset="-122"/>
            </a:endParaRPr>
          </a:p>
        </p:txBody>
      </p:sp>
    </p:spTree>
    <p:extLst>
      <p:ext uri="{BB962C8B-B14F-4D97-AF65-F5344CB8AC3E}">
        <p14:creationId xmlns:p14="http://schemas.microsoft.com/office/powerpoint/2010/main" val="294512776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TotalTime>
  <Words>414</Words>
  <Application>Microsoft Office PowerPoint</Application>
  <PresentationFormat>自定义</PresentationFormat>
  <Paragraphs>40</Paragraphs>
  <Slides>8</Slides>
  <Notes>2</Notes>
  <HiddenSlides>0</HiddenSlides>
  <MMClips>0</MMClips>
  <ScaleCrop>false</ScaleCrop>
  <HeadingPairs>
    <vt:vector size="4" baseType="variant">
      <vt:variant>
        <vt:lpstr>主题</vt:lpstr>
      </vt:variant>
      <vt:variant>
        <vt:i4>2</vt:i4>
      </vt:variant>
      <vt:variant>
        <vt:lpstr>幻灯片标题</vt:lpstr>
      </vt:variant>
      <vt:variant>
        <vt:i4>8</vt:i4>
      </vt:variant>
    </vt:vector>
  </HeadingPairs>
  <TitlesOfParts>
    <vt:vector size="10" baseType="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cp:lastModifiedBy>
  <cp:revision>366</cp:revision>
  <dcterms:created xsi:type="dcterms:W3CDTF">2016-04-14T03:39:00Z</dcterms:created>
  <dcterms:modified xsi:type="dcterms:W3CDTF">2017-04-12T07:32:55Z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2052-10.1.0.5866</vt:lpwstr>
  </property>
</Properties>
</file>