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12.xml" ContentType="application/vnd.openxmlformats-officedocument.presentationml.notesSlide+xml"/>
  <Override PartName="/ppt/diagrams/colors8.xml" ContentType="application/vnd.openxmlformats-officedocument.drawingml.diagramColors+xml"/>
  <Override PartName="/ppt/slides/slide99.xml" ContentType="application/vnd.openxmlformats-officedocument.presentationml.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drawing7.xml" ContentType="application/vnd.ms-office.drawingml.diagramDrawing+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diagrams/drawing3.xml" ContentType="application/vnd.ms-office.drawingml.diagramDrawing+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theme/themeOverride2.xml" ContentType="application/vnd.openxmlformats-officedocument.themeOverride+xml"/>
  <Override PartName="/ppt/diagrams/layout6.xml" ContentType="application/vnd.openxmlformats-officedocument.drawingml.diagramLayout+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diagrams/data7.xml" ContentType="application/vnd.openxmlformats-officedocument.drawingml.diagramData+xml"/>
  <Override PartName="/ppt/notesSlides/notesSlide13.xml" ContentType="application/vnd.openxmlformats-officedocument.presentationml.notesSlide+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diagrams/drawing8.xml" ContentType="application/vnd.ms-office.drawingml.diagramDrawing+xml"/>
  <Default Extension="gif" ContentType="image/gif"/>
  <Default Extension="vml" ContentType="application/vnd.openxmlformats-officedocument.vmlDrawing"/>
  <Override PartName="/ppt/notesSlides/notesSlide20.xml" ContentType="application/vnd.openxmlformats-officedocument.presentationml.notesSlide+xml"/>
  <Override PartName="/ppt/slides/slide89.xml" ContentType="application/vnd.openxmlformats-officedocument.presentationml.slid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rawing4.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theme/themeOverride3.xml" ContentType="application/vnd.openxmlformats-officedocument.themeOverr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drawing9.xml" ContentType="application/vnd.ms-office.drawingml.diagramDrawing+xml"/>
  <Override PartName="/ppt/notesSlides/notesSlide21.xml" ContentType="application/vnd.openxmlformats-officedocument.presentationml.notesSlide+xml"/>
  <Override PartName="/ppt/slides/slide79.xml" ContentType="application/vnd.openxmlformats-officedocument.presentationml.slide+xml"/>
  <Override PartName="/ppt/diagrams/colors6.xml" ContentType="application/vnd.openxmlformats-officedocument.drawingml.diagramColors+xml"/>
  <Override PartName="/ppt/notesSlides/notesSlide10.xml" ContentType="application/vnd.openxmlformats-officedocument.presentationml.notesSlide+xml"/>
  <Override PartName="/ppt/diagrams/quickStyle9.xml" ContentType="application/vnd.openxmlformats-officedocument.drawingml.diagramStyl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drawing5.xml" ContentType="application/vnd.ms-office.drawingml.diagramDrawing+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diagrams/colors10.xml" ContentType="application/vnd.openxmlformats-officedocument.drawingml.diagramColors+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theme/themeOverride4.xml" ContentType="application/vnd.openxmlformats-officedocument.themeOverride+xml"/>
  <Override PartName="/ppt/diagrams/quickStyle1.xml" ContentType="application/vnd.openxmlformats-officedocument.drawingml.diagramStyle+xml"/>
  <Override PartName="/ppt/diagrams/layout8.xml" ContentType="application/vnd.openxmlformats-officedocument.drawingml.diagram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notesSlides/notesSlide15.xml" ContentType="application/vnd.openxmlformats-officedocument.presentationml.notesSlide+xml"/>
  <Override PartName="/ppt/slides/slide20.xml" ContentType="application/vnd.openxmlformats-officedocument.presentationml.slide+xml"/>
  <Override PartName="/ppt/diagrams/layout4.xml" ContentType="application/vnd.openxmlformats-officedocument.drawingml.diagramLayout+xml"/>
  <Override PartName="/ppt/notesSlides/notesSlide22.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diagrams/colors7.xml" ContentType="application/vnd.openxmlformats-officedocument.drawingml.diagramColors+xml"/>
  <Override PartName="/ppt/slides/slide98.xml" ContentType="application/vnd.openxmlformats-officedocument.presentationml.slide+xml"/>
  <Override PartName="/ppt/notesSlides/notesSlide6.xml" ContentType="application/vnd.openxmlformats-officedocument.presentationml.notesSlide+xml"/>
  <Override PartName="/ppt/diagrams/drawing6.xml" ContentType="application/vnd.ms-office.drawingml.diagramDrawing+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slides/slide29.xml" ContentType="application/vnd.openxmlformats-officedocument.presentationml.slide+xml"/>
  <Override PartName="/ppt/slides/slide76.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6"/>
  </p:notesMasterIdLst>
  <p:handoutMasterIdLst>
    <p:handoutMasterId r:id="rId107"/>
  </p:handoutMasterIdLst>
  <p:sldIdLst>
    <p:sldId id="256" r:id="rId2"/>
    <p:sldId id="288" r:id="rId3"/>
    <p:sldId id="397" r:id="rId4"/>
    <p:sldId id="286" r:id="rId5"/>
    <p:sldId id="415" r:id="rId6"/>
    <p:sldId id="431" r:id="rId7"/>
    <p:sldId id="432" r:id="rId8"/>
    <p:sldId id="433" r:id="rId9"/>
    <p:sldId id="434" r:id="rId10"/>
    <p:sldId id="417" r:id="rId11"/>
    <p:sldId id="435" r:id="rId12"/>
    <p:sldId id="437" r:id="rId13"/>
    <p:sldId id="438" r:id="rId14"/>
    <p:sldId id="439" r:id="rId15"/>
    <p:sldId id="440" r:id="rId16"/>
    <p:sldId id="318" r:id="rId17"/>
    <p:sldId id="319" r:id="rId18"/>
    <p:sldId id="320" r:id="rId19"/>
    <p:sldId id="321" r:id="rId20"/>
    <p:sldId id="322" r:id="rId21"/>
    <p:sldId id="323" r:id="rId22"/>
    <p:sldId id="324" r:id="rId23"/>
    <p:sldId id="325" r:id="rId24"/>
    <p:sldId id="326" r:id="rId25"/>
    <p:sldId id="327" r:id="rId26"/>
    <p:sldId id="328" r:id="rId27"/>
    <p:sldId id="329" r:id="rId28"/>
    <p:sldId id="330" r:id="rId29"/>
    <p:sldId id="331" r:id="rId30"/>
    <p:sldId id="332" r:id="rId31"/>
    <p:sldId id="333" r:id="rId32"/>
    <p:sldId id="334" r:id="rId33"/>
    <p:sldId id="335" r:id="rId34"/>
    <p:sldId id="336" r:id="rId35"/>
    <p:sldId id="337" r:id="rId36"/>
    <p:sldId id="338" r:id="rId37"/>
    <p:sldId id="339" r:id="rId38"/>
    <p:sldId id="340" r:id="rId39"/>
    <p:sldId id="341" r:id="rId40"/>
    <p:sldId id="342" r:id="rId41"/>
    <p:sldId id="343" r:id="rId42"/>
    <p:sldId id="344" r:id="rId43"/>
    <p:sldId id="345" r:id="rId44"/>
    <p:sldId id="346" r:id="rId45"/>
    <p:sldId id="347" r:id="rId46"/>
    <p:sldId id="348" r:id="rId47"/>
    <p:sldId id="349" r:id="rId48"/>
    <p:sldId id="350" r:id="rId49"/>
    <p:sldId id="351" r:id="rId50"/>
    <p:sldId id="352" r:id="rId51"/>
    <p:sldId id="353" r:id="rId52"/>
    <p:sldId id="354" r:id="rId53"/>
    <p:sldId id="355" r:id="rId54"/>
    <p:sldId id="356" r:id="rId55"/>
    <p:sldId id="357" r:id="rId56"/>
    <p:sldId id="358" r:id="rId57"/>
    <p:sldId id="359" r:id="rId58"/>
    <p:sldId id="360" r:id="rId59"/>
    <p:sldId id="361" r:id="rId60"/>
    <p:sldId id="362" r:id="rId61"/>
    <p:sldId id="363" r:id="rId62"/>
    <p:sldId id="364" r:id="rId63"/>
    <p:sldId id="365" r:id="rId64"/>
    <p:sldId id="366" r:id="rId65"/>
    <p:sldId id="367" r:id="rId66"/>
    <p:sldId id="368" r:id="rId67"/>
    <p:sldId id="369" r:id="rId68"/>
    <p:sldId id="370" r:id="rId69"/>
    <p:sldId id="371" r:id="rId70"/>
    <p:sldId id="372" r:id="rId71"/>
    <p:sldId id="373" r:id="rId72"/>
    <p:sldId id="374" r:id="rId73"/>
    <p:sldId id="375" r:id="rId74"/>
    <p:sldId id="376" r:id="rId75"/>
    <p:sldId id="377" r:id="rId76"/>
    <p:sldId id="378" r:id="rId77"/>
    <p:sldId id="379" r:id="rId78"/>
    <p:sldId id="380" r:id="rId79"/>
    <p:sldId id="381" r:id="rId80"/>
    <p:sldId id="382" r:id="rId81"/>
    <p:sldId id="383" r:id="rId82"/>
    <p:sldId id="384" r:id="rId83"/>
    <p:sldId id="385" r:id="rId84"/>
    <p:sldId id="386" r:id="rId85"/>
    <p:sldId id="387" r:id="rId86"/>
    <p:sldId id="388" r:id="rId87"/>
    <p:sldId id="389" r:id="rId88"/>
    <p:sldId id="390" r:id="rId89"/>
    <p:sldId id="391" r:id="rId90"/>
    <p:sldId id="392" r:id="rId91"/>
    <p:sldId id="393" r:id="rId92"/>
    <p:sldId id="394" r:id="rId93"/>
    <p:sldId id="395" r:id="rId94"/>
    <p:sldId id="396" r:id="rId95"/>
    <p:sldId id="418" r:id="rId96"/>
    <p:sldId id="419" r:id="rId97"/>
    <p:sldId id="424" r:id="rId98"/>
    <p:sldId id="425" r:id="rId99"/>
    <p:sldId id="426" r:id="rId100"/>
    <p:sldId id="427" r:id="rId101"/>
    <p:sldId id="428" r:id="rId102"/>
    <p:sldId id="429" r:id="rId103"/>
    <p:sldId id="430" r:id="rId104"/>
    <p:sldId id="436" r:id="rId105"/>
  </p:sldIdLst>
  <p:sldSz cx="9144000" cy="6858000" type="screen4x3"/>
  <p:notesSz cx="6858000" cy="9144000"/>
  <p:defaultTextStyle>
    <a:defPPr>
      <a:defRPr lang="zh-TW"/>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presentationPr>
</file>

<file path=ppt/tableStyles.xml><?xml version="1.0" encoding="utf-8"?>
<a:tblStyleLst xmlns:a="http://schemas.openxmlformats.org/drawingml/2006/main" def="{5C22544A-7EE6-4342-B048-85BDC9FD1C3A}">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76" autoAdjust="0"/>
    <p:restoredTop sz="96768" autoAdjust="0"/>
  </p:normalViewPr>
  <p:slideViewPr>
    <p:cSldViewPr>
      <p:cViewPr>
        <p:scale>
          <a:sx n="71" d="100"/>
          <a:sy n="71" d="100"/>
        </p:scale>
        <p:origin x="-1506" y="-10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handoutMaster" Target="handoutMasters/handout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_rels/viewProps.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slide" Target="slides/slide2.xml"/><Relationship Id="rId1" Type="http://schemas.openxmlformats.org/officeDocument/2006/relationships/slide" Target="slides/slide1.xml"/><Relationship Id="rId5" Type="http://schemas.openxmlformats.org/officeDocument/2006/relationships/slide" Target="slides/slide98.xml"/><Relationship Id="rId4" Type="http://schemas.openxmlformats.org/officeDocument/2006/relationships/slide" Target="slides/slide97.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F3C2AF-3C4B-4061-8925-8035C4667C72}" type="doc">
      <dgm:prSet loTypeId="urn:microsoft.com/office/officeart/2005/8/layout/matrix3" loCatId="matrix" qsTypeId="urn:microsoft.com/office/officeart/2005/8/quickstyle/simple1#1" qsCatId="simple" csTypeId="urn:microsoft.com/office/officeart/2005/8/colors/colorful3" csCatId="colorful" phldr="1"/>
      <dgm:spPr/>
      <dgm:t>
        <a:bodyPr/>
        <a:lstStyle/>
        <a:p>
          <a:endParaRPr lang="zh-TW" altLang="en-US"/>
        </a:p>
      </dgm:t>
    </dgm:pt>
    <dgm:pt modelId="{ADB9512D-B9E2-4FB7-8342-676CDFDD0E4C}">
      <dgm:prSet phldrT="[文字]"/>
      <dgm:spPr/>
      <dgm:t>
        <a:bodyPr/>
        <a:lstStyle/>
        <a:p>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一个不忘</a:t>
          </a:r>
          <a:r>
            <a:rPr lang="en-US" altLang="zh-TW"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不忘动作经济原则</a:t>
          </a:r>
          <a:endParaRPr lang="zh-TW" altLang="en-US" b="1"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dgm:t>
    </dgm:pt>
    <dgm:pt modelId="{98D97691-F410-4E43-B57C-C47F8A065235}" type="parTrans" cxnId="{4F481931-FDB5-4D55-B815-735F0A212B51}">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82E709A9-DBE7-4B2C-AE7C-C88E43237443}" type="sibTrans" cxnId="{4F481931-FDB5-4D55-B815-735F0A212B51}">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69C5E6EB-A609-41AE-AC73-DB5ED4CD3735}">
      <dgm:prSet phldrT="[文字]"/>
      <dgm:spPr/>
      <dgm:t>
        <a:bodyPr/>
        <a:lstStyle/>
        <a:p>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四大原则</a:t>
          </a:r>
          <a:r>
            <a:rPr lang="en-US" altLang="zh-TW"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solidFill>
                <a:schemeClr val="tx1"/>
              </a:solidFill>
              <a:effectLst>
                <a:outerShdw blurRad="38100" dist="38100" dir="2700000" algn="tl">
                  <a:srgbClr val="000000">
                    <a:alpha val="43137"/>
                  </a:srgbClr>
                </a:outerShdw>
              </a:effectLst>
              <a:latin typeface="標楷體" pitchFamily="65" charset="-120"/>
              <a:ea typeface="標楷體" pitchFamily="65" charset="-120"/>
            </a:rPr>
            <a:t>取消合并重排简化</a:t>
          </a:r>
          <a:endParaRPr lang="zh-TW" altLang="en-US" b="1" dirty="0">
            <a:solidFill>
              <a:schemeClr val="tx1"/>
            </a:solidFill>
            <a:effectLst>
              <a:outerShdw blurRad="38100" dist="38100" dir="2700000" algn="tl">
                <a:srgbClr val="000000">
                  <a:alpha val="43137"/>
                </a:srgbClr>
              </a:outerShdw>
            </a:effectLst>
            <a:latin typeface="標楷體" pitchFamily="65" charset="-120"/>
            <a:ea typeface="標楷體" pitchFamily="65" charset="-120"/>
          </a:endParaRPr>
        </a:p>
      </dgm:t>
    </dgm:pt>
    <dgm:pt modelId="{F1F92EF2-7929-4DEC-ACF4-D347459B1F5B}" type="parTrans" cxnId="{9E39D7E4-371D-4681-832E-805C9E694F76}">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C73C3810-B9B9-46A3-A4D6-B02D162C2C7D}" type="sibTrans" cxnId="{9E39D7E4-371D-4681-832E-805C9E694F76}">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98B8C741-2539-45FA-80F8-6F3BDDE555D0}">
      <dgm:prSet phldrT="[文字]"/>
      <dgm:spPr/>
      <dgm:t>
        <a:bodyPr/>
        <a:lstStyle/>
        <a:p>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五个方面</a:t>
          </a:r>
          <a:r>
            <a:rPr lang="en-US" altLang="zh-TW"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solidFill>
                <a:schemeClr val="tx1"/>
              </a:solidFill>
              <a:effectLst>
                <a:outerShdw blurRad="38100" dist="38100" dir="2700000" algn="tl">
                  <a:srgbClr val="000000">
                    <a:alpha val="43137"/>
                  </a:srgbClr>
                </a:outerShdw>
              </a:effectLst>
              <a:latin typeface="標楷體" pitchFamily="65" charset="-120"/>
              <a:ea typeface="標楷體" pitchFamily="65" charset="-120"/>
            </a:rPr>
            <a:t>操作运输存储检验等待</a:t>
          </a:r>
          <a:endParaRPr lang="zh-TW" altLang="en-US" b="1" dirty="0">
            <a:solidFill>
              <a:schemeClr val="tx1"/>
            </a:solidFill>
            <a:effectLst>
              <a:outerShdw blurRad="38100" dist="38100" dir="2700000" algn="tl">
                <a:srgbClr val="000000">
                  <a:alpha val="43137"/>
                </a:srgbClr>
              </a:outerShdw>
            </a:effectLst>
            <a:latin typeface="標楷體" pitchFamily="65" charset="-120"/>
            <a:ea typeface="標楷體" pitchFamily="65" charset="-120"/>
          </a:endParaRPr>
        </a:p>
      </dgm:t>
    </dgm:pt>
    <dgm:pt modelId="{79B9194F-D74C-4991-9C1C-4378E40E8A93}" type="parTrans" cxnId="{B6613185-CE0C-47EE-90ED-9E7C8539FDF2}">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74FA633A-4485-4886-887A-2482CE0EC7C6}" type="sibTrans" cxnId="{B6613185-CE0C-47EE-90ED-9E7C8539FDF2}">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F19A178C-D2C3-4C60-95CA-8F5BAC53A37F}">
      <dgm:prSet phldrT="[文字]"/>
      <dgm:spPr/>
      <dgm:t>
        <a:bodyPr/>
        <a:lstStyle/>
        <a:p>
          <a:r>
            <a:rPr lang="en-US" altLang="zh-TW" b="1" dirty="0" smtClean="0">
              <a:effectLst>
                <a:outerShdw blurRad="38100" dist="38100" dir="2700000" algn="tl">
                  <a:srgbClr val="000000">
                    <a:alpha val="43137"/>
                  </a:srgbClr>
                </a:outerShdw>
              </a:effectLst>
              <a:latin typeface="標楷體" pitchFamily="65" charset="-120"/>
              <a:ea typeface="標楷體" pitchFamily="65" charset="-120"/>
            </a:rPr>
            <a:t>5W1H</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技术</a:t>
          </a:r>
          <a:r>
            <a:rPr lang="en-US" altLang="zh-TW"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solidFill>
                <a:schemeClr val="tx1"/>
              </a:solidFill>
              <a:effectLst>
                <a:outerShdw blurRad="38100" dist="38100" dir="2700000" algn="tl">
                  <a:srgbClr val="000000">
                    <a:alpha val="43137"/>
                  </a:srgbClr>
                </a:outerShdw>
              </a:effectLst>
              <a:latin typeface="標楷體" pitchFamily="65" charset="-120"/>
              <a:ea typeface="標楷體" pitchFamily="65" charset="-120"/>
            </a:rPr>
            <a:t>提问技术</a:t>
          </a:r>
          <a:endParaRPr lang="zh-TW" altLang="en-US" b="1" dirty="0">
            <a:solidFill>
              <a:schemeClr val="tx1"/>
            </a:solidFill>
            <a:effectLst>
              <a:outerShdw blurRad="38100" dist="38100" dir="2700000" algn="tl">
                <a:srgbClr val="000000">
                  <a:alpha val="43137"/>
                </a:srgbClr>
              </a:outerShdw>
            </a:effectLst>
            <a:latin typeface="標楷體" pitchFamily="65" charset="-120"/>
            <a:ea typeface="標楷體" pitchFamily="65" charset="-120"/>
          </a:endParaRPr>
        </a:p>
      </dgm:t>
    </dgm:pt>
    <dgm:pt modelId="{E903591D-5D7D-4AEB-9407-3DD52E6F0CD1}" type="parTrans" cxnId="{AD1FE6C9-B29E-4A66-8619-76F5345C2201}">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2556E9C0-00C8-4B38-A9FA-3989261D132B}" type="sibTrans" cxnId="{AD1FE6C9-B29E-4A66-8619-76F5345C2201}">
      <dgm:prSet/>
      <dgm:spPr/>
      <dgm:t>
        <a:bodyPr/>
        <a:lstStyle/>
        <a:p>
          <a:endParaRPr lang="zh-TW" altLang="en-US" b="1">
            <a:effectLst>
              <a:outerShdw blurRad="38100" dist="38100" dir="2700000" algn="tl">
                <a:srgbClr val="000000">
                  <a:alpha val="43137"/>
                </a:srgbClr>
              </a:outerShdw>
            </a:effectLst>
            <a:latin typeface="標楷體" pitchFamily="65" charset="-120"/>
            <a:ea typeface="標楷體" pitchFamily="65" charset="-120"/>
          </a:endParaRPr>
        </a:p>
      </dgm:t>
    </dgm:pt>
    <dgm:pt modelId="{53AF5858-3F45-41C7-A9E7-5DBA100BB64D}" type="pres">
      <dgm:prSet presAssocID="{70F3C2AF-3C4B-4061-8925-8035C4667C72}" presName="matrix" presStyleCnt="0">
        <dgm:presLayoutVars>
          <dgm:chMax val="1"/>
          <dgm:dir/>
          <dgm:resizeHandles val="exact"/>
        </dgm:presLayoutVars>
      </dgm:prSet>
      <dgm:spPr/>
      <dgm:t>
        <a:bodyPr/>
        <a:lstStyle/>
        <a:p>
          <a:endParaRPr lang="zh-TW" altLang="en-US"/>
        </a:p>
      </dgm:t>
    </dgm:pt>
    <dgm:pt modelId="{DA7DFA7D-64F4-42D2-842C-D5DB2FFF9A6B}" type="pres">
      <dgm:prSet presAssocID="{70F3C2AF-3C4B-4061-8925-8035C4667C72}" presName="diamond" presStyleLbl="bgShp" presStyleIdx="0" presStyleCnt="1"/>
      <dgm:spPr/>
    </dgm:pt>
    <dgm:pt modelId="{61A53DDC-F38B-497D-9FB1-149000DF795B}" type="pres">
      <dgm:prSet presAssocID="{70F3C2AF-3C4B-4061-8925-8035C4667C72}" presName="quad1" presStyleLbl="node1" presStyleIdx="0" presStyleCnt="4">
        <dgm:presLayoutVars>
          <dgm:chMax val="0"/>
          <dgm:chPref val="0"/>
          <dgm:bulletEnabled val="1"/>
        </dgm:presLayoutVars>
      </dgm:prSet>
      <dgm:spPr/>
      <dgm:t>
        <a:bodyPr/>
        <a:lstStyle/>
        <a:p>
          <a:endParaRPr lang="zh-TW" altLang="en-US"/>
        </a:p>
      </dgm:t>
    </dgm:pt>
    <dgm:pt modelId="{AED50075-D676-494B-A114-74826A97F2E2}" type="pres">
      <dgm:prSet presAssocID="{70F3C2AF-3C4B-4061-8925-8035C4667C72}" presName="quad2" presStyleLbl="node1" presStyleIdx="1" presStyleCnt="4">
        <dgm:presLayoutVars>
          <dgm:chMax val="0"/>
          <dgm:chPref val="0"/>
          <dgm:bulletEnabled val="1"/>
        </dgm:presLayoutVars>
      </dgm:prSet>
      <dgm:spPr/>
      <dgm:t>
        <a:bodyPr/>
        <a:lstStyle/>
        <a:p>
          <a:endParaRPr lang="zh-TW" altLang="en-US"/>
        </a:p>
      </dgm:t>
    </dgm:pt>
    <dgm:pt modelId="{CBD65550-138B-44F2-BCF0-48BBBEADE414}" type="pres">
      <dgm:prSet presAssocID="{70F3C2AF-3C4B-4061-8925-8035C4667C72}" presName="quad3" presStyleLbl="node1" presStyleIdx="2" presStyleCnt="4">
        <dgm:presLayoutVars>
          <dgm:chMax val="0"/>
          <dgm:chPref val="0"/>
          <dgm:bulletEnabled val="1"/>
        </dgm:presLayoutVars>
      </dgm:prSet>
      <dgm:spPr/>
      <dgm:t>
        <a:bodyPr/>
        <a:lstStyle/>
        <a:p>
          <a:endParaRPr lang="zh-TW" altLang="en-US"/>
        </a:p>
      </dgm:t>
    </dgm:pt>
    <dgm:pt modelId="{05AB065D-2146-46D8-B83A-C5DD8FD2A26A}" type="pres">
      <dgm:prSet presAssocID="{70F3C2AF-3C4B-4061-8925-8035C4667C72}" presName="quad4" presStyleLbl="node1" presStyleIdx="3" presStyleCnt="4">
        <dgm:presLayoutVars>
          <dgm:chMax val="0"/>
          <dgm:chPref val="0"/>
          <dgm:bulletEnabled val="1"/>
        </dgm:presLayoutVars>
      </dgm:prSet>
      <dgm:spPr/>
      <dgm:t>
        <a:bodyPr/>
        <a:lstStyle/>
        <a:p>
          <a:endParaRPr lang="zh-TW" altLang="en-US"/>
        </a:p>
      </dgm:t>
    </dgm:pt>
  </dgm:ptLst>
  <dgm:cxnLst>
    <dgm:cxn modelId="{FA8AEBD1-F629-448A-B8F7-11D03452D471}" type="presOf" srcId="{69C5E6EB-A609-41AE-AC73-DB5ED4CD3735}" destId="{AED50075-D676-494B-A114-74826A97F2E2}" srcOrd="0" destOrd="0" presId="urn:microsoft.com/office/officeart/2005/8/layout/matrix3"/>
    <dgm:cxn modelId="{4F481931-FDB5-4D55-B815-735F0A212B51}" srcId="{70F3C2AF-3C4B-4061-8925-8035C4667C72}" destId="{ADB9512D-B9E2-4FB7-8342-676CDFDD0E4C}" srcOrd="0" destOrd="0" parTransId="{98D97691-F410-4E43-B57C-C47F8A065235}" sibTransId="{82E709A9-DBE7-4B2C-AE7C-C88E43237443}"/>
    <dgm:cxn modelId="{38E2DB85-3CD0-4A29-8920-7505DED19D7E}" type="presOf" srcId="{ADB9512D-B9E2-4FB7-8342-676CDFDD0E4C}" destId="{61A53DDC-F38B-497D-9FB1-149000DF795B}" srcOrd="0" destOrd="0" presId="urn:microsoft.com/office/officeart/2005/8/layout/matrix3"/>
    <dgm:cxn modelId="{4E5F2EB4-603B-444C-A9DB-B722260C582D}" type="presOf" srcId="{70F3C2AF-3C4B-4061-8925-8035C4667C72}" destId="{53AF5858-3F45-41C7-A9E7-5DBA100BB64D}" srcOrd="0" destOrd="0" presId="urn:microsoft.com/office/officeart/2005/8/layout/matrix3"/>
    <dgm:cxn modelId="{9E39D7E4-371D-4681-832E-805C9E694F76}" srcId="{70F3C2AF-3C4B-4061-8925-8035C4667C72}" destId="{69C5E6EB-A609-41AE-AC73-DB5ED4CD3735}" srcOrd="1" destOrd="0" parTransId="{F1F92EF2-7929-4DEC-ACF4-D347459B1F5B}" sibTransId="{C73C3810-B9B9-46A3-A4D6-B02D162C2C7D}"/>
    <dgm:cxn modelId="{3E285FFB-0422-40C5-A6BA-2962F0607ACC}" type="presOf" srcId="{98B8C741-2539-45FA-80F8-6F3BDDE555D0}" destId="{CBD65550-138B-44F2-BCF0-48BBBEADE414}" srcOrd="0" destOrd="0" presId="urn:microsoft.com/office/officeart/2005/8/layout/matrix3"/>
    <dgm:cxn modelId="{B6613185-CE0C-47EE-90ED-9E7C8539FDF2}" srcId="{70F3C2AF-3C4B-4061-8925-8035C4667C72}" destId="{98B8C741-2539-45FA-80F8-6F3BDDE555D0}" srcOrd="2" destOrd="0" parTransId="{79B9194F-D74C-4991-9C1C-4378E40E8A93}" sibTransId="{74FA633A-4485-4886-887A-2482CE0EC7C6}"/>
    <dgm:cxn modelId="{A12736AC-4FD6-4E0D-B387-272DBD831B12}" type="presOf" srcId="{F19A178C-D2C3-4C60-95CA-8F5BAC53A37F}" destId="{05AB065D-2146-46D8-B83A-C5DD8FD2A26A}" srcOrd="0" destOrd="0" presId="urn:microsoft.com/office/officeart/2005/8/layout/matrix3"/>
    <dgm:cxn modelId="{AD1FE6C9-B29E-4A66-8619-76F5345C2201}" srcId="{70F3C2AF-3C4B-4061-8925-8035C4667C72}" destId="{F19A178C-D2C3-4C60-95CA-8F5BAC53A37F}" srcOrd="3" destOrd="0" parTransId="{E903591D-5D7D-4AEB-9407-3DD52E6F0CD1}" sibTransId="{2556E9C0-00C8-4B38-A9FA-3989261D132B}"/>
    <dgm:cxn modelId="{84083538-FDE9-4330-BB9A-4BFA44A98F2E}" type="presParOf" srcId="{53AF5858-3F45-41C7-A9E7-5DBA100BB64D}" destId="{DA7DFA7D-64F4-42D2-842C-D5DB2FFF9A6B}" srcOrd="0" destOrd="0" presId="urn:microsoft.com/office/officeart/2005/8/layout/matrix3"/>
    <dgm:cxn modelId="{71F58676-3091-473D-BAB3-D39F2BAD9B5D}" type="presParOf" srcId="{53AF5858-3F45-41C7-A9E7-5DBA100BB64D}" destId="{61A53DDC-F38B-497D-9FB1-149000DF795B}" srcOrd="1" destOrd="0" presId="urn:microsoft.com/office/officeart/2005/8/layout/matrix3"/>
    <dgm:cxn modelId="{70402F02-A099-4E79-AACD-ADD5B6BD237B}" type="presParOf" srcId="{53AF5858-3F45-41C7-A9E7-5DBA100BB64D}" destId="{AED50075-D676-494B-A114-74826A97F2E2}" srcOrd="2" destOrd="0" presId="urn:microsoft.com/office/officeart/2005/8/layout/matrix3"/>
    <dgm:cxn modelId="{EB4E8D44-7C64-4B07-9D75-943A61350636}" type="presParOf" srcId="{53AF5858-3F45-41C7-A9E7-5DBA100BB64D}" destId="{CBD65550-138B-44F2-BCF0-48BBBEADE414}" srcOrd="3" destOrd="0" presId="urn:microsoft.com/office/officeart/2005/8/layout/matrix3"/>
    <dgm:cxn modelId="{24666091-8DE8-43E4-A09F-C52512F2B65C}" type="presParOf" srcId="{53AF5858-3F45-41C7-A9E7-5DBA100BB64D}" destId="{05AB065D-2146-46D8-B83A-C5DD8FD2A26A}" srcOrd="4" destOrd="0" presId="urn:microsoft.com/office/officeart/2005/8/layout/matrix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8912B6-A619-4520-A6AC-FC29353B1151}" type="doc">
      <dgm:prSet loTypeId="urn:microsoft.com/office/officeart/2005/8/layout/hProcess9" loCatId="process" qsTypeId="urn:microsoft.com/office/officeart/2005/8/quickstyle/3d5" qsCatId="3D" csTypeId="urn:microsoft.com/office/officeart/2005/8/colors/colorful1" csCatId="colorful" phldr="1"/>
      <dgm:spPr/>
    </dgm:pt>
    <dgm:pt modelId="{8686E8B7-D121-470C-87C0-C47428FED35D}">
      <dgm:prSet phldrT="[文字]" custT="1"/>
      <dgm:spPr/>
      <dgm:t>
        <a:bodyPr/>
        <a:lstStyle/>
        <a:p>
          <a:r>
            <a:rPr lang="zh-TW" altLang="en-US" sz="2800" b="1" dirty="0" smtClean="0">
              <a:effectLst>
                <a:outerShdw blurRad="38100" dist="38100" dir="2700000" algn="tl">
                  <a:srgbClr val="000000">
                    <a:alpha val="43137"/>
                  </a:srgbClr>
                </a:outerShdw>
              </a:effectLst>
              <a:latin typeface="標楷體" pitchFamily="65" charset="-120"/>
              <a:ea typeface="標楷體" pitchFamily="65" charset="-120"/>
            </a:rPr>
            <a:t>帮助</a:t>
          </a:r>
          <a:r>
            <a:rPr lang="zh-CN" altLang="en-US" sz="2800" b="1" dirty="0" smtClean="0">
              <a:effectLst>
                <a:outerShdw blurRad="38100" dist="38100" dir="2700000" algn="tl">
                  <a:srgbClr val="000000">
                    <a:alpha val="43137"/>
                  </a:srgbClr>
                </a:outerShdw>
              </a:effectLst>
              <a:latin typeface="標楷體" pitchFamily="65" charset="-120"/>
              <a:ea typeface="標楷體" pitchFamily="65" charset="-120"/>
            </a:rPr>
            <a:t>发现</a:t>
          </a:r>
          <a:r>
            <a:rPr lang="zh-CN" altLang="en-US" sz="2800" b="1"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浪费点</a:t>
          </a:r>
          <a:endParaRPr lang="zh-TW" altLang="en-US" sz="28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dgm:t>
    </dgm:pt>
    <dgm:pt modelId="{76B8D70A-20DA-4154-B105-3BE16C1088D5}" type="parTrans" cxnId="{7D6501B7-77BD-4023-A2B5-CFB07EA762F4}">
      <dgm:prSet/>
      <dgm:spPr/>
      <dgm:t>
        <a:bodyPr/>
        <a:lstStyle/>
        <a:p>
          <a:endParaRPr lang="zh-TW" altLang="en-US" sz="2000">
            <a:latin typeface="標楷體" pitchFamily="65" charset="-120"/>
            <a:ea typeface="標楷體" pitchFamily="65" charset="-120"/>
          </a:endParaRPr>
        </a:p>
      </dgm:t>
    </dgm:pt>
    <dgm:pt modelId="{CE7B6E62-219D-40CA-8D24-DB24551321FD}" type="sibTrans" cxnId="{7D6501B7-77BD-4023-A2B5-CFB07EA762F4}">
      <dgm:prSet/>
      <dgm:spPr/>
      <dgm:t>
        <a:bodyPr/>
        <a:lstStyle/>
        <a:p>
          <a:endParaRPr lang="zh-TW" altLang="en-US" sz="2000">
            <a:latin typeface="標楷體" pitchFamily="65" charset="-120"/>
            <a:ea typeface="標楷體" pitchFamily="65" charset="-120"/>
          </a:endParaRPr>
        </a:p>
      </dgm:t>
    </dgm:pt>
    <dgm:pt modelId="{0F07B278-6658-4474-A75D-1E31B1A809A0}">
      <dgm:prSet phldrT="[文字]" custT="1"/>
      <dgm:spPr/>
      <dgm:t>
        <a:bodyPr/>
        <a:lstStyle/>
        <a:p>
          <a:r>
            <a:rPr lang="zh-TW" altLang="en-US" sz="2800" b="1" dirty="0" smtClean="0">
              <a:effectLst>
                <a:outerShdw blurRad="38100" dist="38100" dir="2700000" algn="tl">
                  <a:srgbClr val="000000">
                    <a:alpha val="43137"/>
                  </a:srgbClr>
                </a:outerShdw>
              </a:effectLst>
              <a:latin typeface="標楷體" pitchFamily="65" charset="-120"/>
              <a:ea typeface="標楷體" pitchFamily="65" charset="-120"/>
            </a:rPr>
            <a:t>提供建立新方法的</a:t>
          </a:r>
          <a:r>
            <a:rPr lang="zh-TW" altLang="en-US" sz="2800" b="1"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方向</a:t>
          </a:r>
          <a:endParaRPr lang="zh-TW" altLang="en-US" sz="28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dgm:t>
    </dgm:pt>
    <dgm:pt modelId="{EE19CA9A-AC2A-41F7-B8CB-44366E26C83A}" type="parTrans" cxnId="{68059E69-4044-445D-85FD-1B228277F293}">
      <dgm:prSet/>
      <dgm:spPr/>
      <dgm:t>
        <a:bodyPr/>
        <a:lstStyle/>
        <a:p>
          <a:endParaRPr lang="zh-TW" altLang="en-US" sz="2000">
            <a:latin typeface="標楷體" pitchFamily="65" charset="-120"/>
            <a:ea typeface="標楷體" pitchFamily="65" charset="-120"/>
          </a:endParaRPr>
        </a:p>
      </dgm:t>
    </dgm:pt>
    <dgm:pt modelId="{CE3B6A44-438A-4E79-B6D7-6E8DDE7BDB8B}" type="sibTrans" cxnId="{68059E69-4044-445D-85FD-1B228277F293}">
      <dgm:prSet/>
      <dgm:spPr/>
      <dgm:t>
        <a:bodyPr/>
        <a:lstStyle/>
        <a:p>
          <a:endParaRPr lang="zh-TW" altLang="en-US" sz="2000">
            <a:latin typeface="標楷體" pitchFamily="65" charset="-120"/>
            <a:ea typeface="標楷體" pitchFamily="65" charset="-120"/>
          </a:endParaRPr>
        </a:p>
      </dgm:t>
    </dgm:pt>
    <dgm:pt modelId="{E09575BA-AB1C-44FB-A286-265F8F7B15E1}">
      <dgm:prSet phldrT="[文字]" custT="1"/>
      <dgm:spPr/>
      <dgm:t>
        <a:bodyPr/>
        <a:lstStyle/>
        <a:p>
          <a:r>
            <a:rPr lang="zh-CN" altLang="en-US" sz="2800" b="1" dirty="0" smtClean="0">
              <a:effectLst>
                <a:outerShdw blurRad="38100" dist="38100" dir="2700000" algn="tl">
                  <a:srgbClr val="000000">
                    <a:alpha val="43137"/>
                  </a:srgbClr>
                </a:outerShdw>
              </a:effectLst>
              <a:latin typeface="標楷體" pitchFamily="65" charset="-120"/>
              <a:ea typeface="標楷體" pitchFamily="65" charset="-120"/>
            </a:rPr>
            <a:t>两大</a:t>
          </a:r>
          <a:endParaRPr lang="en-US" altLang="zh-CN" sz="2800" b="1" dirty="0" smtClean="0">
            <a:effectLst>
              <a:outerShdw blurRad="38100" dist="38100" dir="2700000" algn="tl">
                <a:srgbClr val="000000">
                  <a:alpha val="43137"/>
                </a:srgbClr>
              </a:outerShdw>
            </a:effectLst>
            <a:latin typeface="標楷體" pitchFamily="65" charset="-120"/>
            <a:ea typeface="標楷體" pitchFamily="65" charset="-120"/>
          </a:endParaRPr>
        </a:p>
        <a:p>
          <a:r>
            <a:rPr lang="zh-CN" altLang="en-US" sz="2800" b="1" dirty="0" smtClean="0">
              <a:effectLst>
                <a:outerShdw blurRad="38100" dist="38100" dir="2700000" algn="tl">
                  <a:srgbClr val="000000">
                    <a:alpha val="43137"/>
                  </a:srgbClr>
                </a:outerShdw>
              </a:effectLst>
              <a:latin typeface="標楷體" pitchFamily="65" charset="-120"/>
              <a:ea typeface="標楷體" pitchFamily="65" charset="-120"/>
            </a:rPr>
            <a:t>功用</a:t>
          </a:r>
          <a:endParaRPr lang="zh-TW" altLang="en-US" sz="2800" b="1" dirty="0">
            <a:effectLst>
              <a:outerShdw blurRad="38100" dist="38100" dir="2700000" algn="tl">
                <a:srgbClr val="000000">
                  <a:alpha val="43137"/>
                </a:srgbClr>
              </a:outerShdw>
            </a:effectLst>
            <a:latin typeface="標楷體" pitchFamily="65" charset="-120"/>
            <a:ea typeface="標楷體" pitchFamily="65" charset="-120"/>
          </a:endParaRPr>
        </a:p>
      </dgm:t>
    </dgm:pt>
    <dgm:pt modelId="{EBC23D96-D3DE-47F5-BFD8-2FB40647ED0C}" type="parTrans" cxnId="{C15DBDB2-1102-4CC0-851B-509AC79F07AD}">
      <dgm:prSet/>
      <dgm:spPr/>
      <dgm:t>
        <a:bodyPr/>
        <a:lstStyle/>
        <a:p>
          <a:endParaRPr lang="zh-TW" altLang="en-US" sz="2000">
            <a:latin typeface="標楷體" pitchFamily="65" charset="-120"/>
            <a:ea typeface="標楷體" pitchFamily="65" charset="-120"/>
          </a:endParaRPr>
        </a:p>
      </dgm:t>
    </dgm:pt>
    <dgm:pt modelId="{515E9026-706F-41F1-BFDE-5E1EA210CAC2}" type="sibTrans" cxnId="{C15DBDB2-1102-4CC0-851B-509AC79F07AD}">
      <dgm:prSet/>
      <dgm:spPr/>
      <dgm:t>
        <a:bodyPr/>
        <a:lstStyle/>
        <a:p>
          <a:endParaRPr lang="zh-TW" altLang="en-US" sz="2000">
            <a:latin typeface="標楷體" pitchFamily="65" charset="-120"/>
            <a:ea typeface="標楷體" pitchFamily="65" charset="-120"/>
          </a:endParaRPr>
        </a:p>
      </dgm:t>
    </dgm:pt>
    <dgm:pt modelId="{DB1D4629-05FC-4705-9F05-CBA17C8D0B0B}" type="pres">
      <dgm:prSet presAssocID="{278912B6-A619-4520-A6AC-FC29353B1151}" presName="CompostProcess" presStyleCnt="0">
        <dgm:presLayoutVars>
          <dgm:dir/>
          <dgm:resizeHandles val="exact"/>
        </dgm:presLayoutVars>
      </dgm:prSet>
      <dgm:spPr/>
    </dgm:pt>
    <dgm:pt modelId="{9946A10C-4C43-4495-A748-3A093B407A2B}" type="pres">
      <dgm:prSet presAssocID="{278912B6-A619-4520-A6AC-FC29353B1151}" presName="arrow" presStyleLbl="bgShp" presStyleIdx="0" presStyleCnt="1"/>
      <dgm:spPr/>
    </dgm:pt>
    <dgm:pt modelId="{AD87D172-CCA7-4D54-929B-751E5B2A30CE}" type="pres">
      <dgm:prSet presAssocID="{278912B6-A619-4520-A6AC-FC29353B1151}" presName="linearProcess" presStyleCnt="0"/>
      <dgm:spPr/>
    </dgm:pt>
    <dgm:pt modelId="{5DA2A24E-0EDB-409B-8F37-EBA223AA1EB1}" type="pres">
      <dgm:prSet presAssocID="{8686E8B7-D121-470C-87C0-C47428FED35D}" presName="textNode" presStyleLbl="node1" presStyleIdx="0" presStyleCnt="3">
        <dgm:presLayoutVars>
          <dgm:bulletEnabled val="1"/>
        </dgm:presLayoutVars>
      </dgm:prSet>
      <dgm:spPr/>
      <dgm:t>
        <a:bodyPr/>
        <a:lstStyle/>
        <a:p>
          <a:endParaRPr lang="zh-TW" altLang="en-US"/>
        </a:p>
      </dgm:t>
    </dgm:pt>
    <dgm:pt modelId="{65D47AAD-BEA5-4BFC-B4E9-9758B8BBD92F}" type="pres">
      <dgm:prSet presAssocID="{CE7B6E62-219D-40CA-8D24-DB24551321FD}" presName="sibTrans" presStyleCnt="0"/>
      <dgm:spPr/>
    </dgm:pt>
    <dgm:pt modelId="{2357E32D-B636-465B-A105-A8405848D756}" type="pres">
      <dgm:prSet presAssocID="{0F07B278-6658-4474-A75D-1E31B1A809A0}" presName="textNode" presStyleLbl="node1" presStyleIdx="1" presStyleCnt="3">
        <dgm:presLayoutVars>
          <dgm:bulletEnabled val="1"/>
        </dgm:presLayoutVars>
      </dgm:prSet>
      <dgm:spPr/>
      <dgm:t>
        <a:bodyPr/>
        <a:lstStyle/>
        <a:p>
          <a:endParaRPr lang="zh-TW" altLang="en-US"/>
        </a:p>
      </dgm:t>
    </dgm:pt>
    <dgm:pt modelId="{2C4B7B8F-552C-49C2-BA24-A3C6B4A92278}" type="pres">
      <dgm:prSet presAssocID="{CE3B6A44-438A-4E79-B6D7-6E8DDE7BDB8B}" presName="sibTrans" presStyleCnt="0"/>
      <dgm:spPr/>
    </dgm:pt>
    <dgm:pt modelId="{1B25B404-2A50-4EF7-A170-511F5C8F5312}" type="pres">
      <dgm:prSet presAssocID="{E09575BA-AB1C-44FB-A286-265F8F7B15E1}" presName="textNode" presStyleLbl="node1" presStyleIdx="2" presStyleCnt="3">
        <dgm:presLayoutVars>
          <dgm:bulletEnabled val="1"/>
        </dgm:presLayoutVars>
      </dgm:prSet>
      <dgm:spPr/>
      <dgm:t>
        <a:bodyPr/>
        <a:lstStyle/>
        <a:p>
          <a:endParaRPr lang="zh-TW" altLang="en-US"/>
        </a:p>
      </dgm:t>
    </dgm:pt>
  </dgm:ptLst>
  <dgm:cxnLst>
    <dgm:cxn modelId="{68059E69-4044-445D-85FD-1B228277F293}" srcId="{278912B6-A619-4520-A6AC-FC29353B1151}" destId="{0F07B278-6658-4474-A75D-1E31B1A809A0}" srcOrd="1" destOrd="0" parTransId="{EE19CA9A-AC2A-41F7-B8CB-44366E26C83A}" sibTransId="{CE3B6A44-438A-4E79-B6D7-6E8DDE7BDB8B}"/>
    <dgm:cxn modelId="{7D6501B7-77BD-4023-A2B5-CFB07EA762F4}" srcId="{278912B6-A619-4520-A6AC-FC29353B1151}" destId="{8686E8B7-D121-470C-87C0-C47428FED35D}" srcOrd="0" destOrd="0" parTransId="{76B8D70A-20DA-4154-B105-3BE16C1088D5}" sibTransId="{CE7B6E62-219D-40CA-8D24-DB24551321FD}"/>
    <dgm:cxn modelId="{C15DBDB2-1102-4CC0-851B-509AC79F07AD}" srcId="{278912B6-A619-4520-A6AC-FC29353B1151}" destId="{E09575BA-AB1C-44FB-A286-265F8F7B15E1}" srcOrd="2" destOrd="0" parTransId="{EBC23D96-D3DE-47F5-BFD8-2FB40647ED0C}" sibTransId="{515E9026-706F-41F1-BFDE-5E1EA210CAC2}"/>
    <dgm:cxn modelId="{77409887-87E6-4582-80E0-7D48C86F248E}" type="presOf" srcId="{8686E8B7-D121-470C-87C0-C47428FED35D}" destId="{5DA2A24E-0EDB-409B-8F37-EBA223AA1EB1}" srcOrd="0" destOrd="0" presId="urn:microsoft.com/office/officeart/2005/8/layout/hProcess9"/>
    <dgm:cxn modelId="{14C13A5B-70E5-4105-9291-13E88AD76DDF}" type="presOf" srcId="{278912B6-A619-4520-A6AC-FC29353B1151}" destId="{DB1D4629-05FC-4705-9F05-CBA17C8D0B0B}" srcOrd="0" destOrd="0" presId="urn:microsoft.com/office/officeart/2005/8/layout/hProcess9"/>
    <dgm:cxn modelId="{A4EC7804-B0F7-4C65-A918-CBCC35BAB3A2}" type="presOf" srcId="{0F07B278-6658-4474-A75D-1E31B1A809A0}" destId="{2357E32D-B636-465B-A105-A8405848D756}" srcOrd="0" destOrd="0" presId="urn:microsoft.com/office/officeart/2005/8/layout/hProcess9"/>
    <dgm:cxn modelId="{C52A3A67-7776-4E8C-AD4C-2598B90941A7}" type="presOf" srcId="{E09575BA-AB1C-44FB-A286-265F8F7B15E1}" destId="{1B25B404-2A50-4EF7-A170-511F5C8F5312}" srcOrd="0" destOrd="0" presId="urn:microsoft.com/office/officeart/2005/8/layout/hProcess9"/>
    <dgm:cxn modelId="{D3545D7F-E7E7-47E3-9D11-92A672652282}" type="presParOf" srcId="{DB1D4629-05FC-4705-9F05-CBA17C8D0B0B}" destId="{9946A10C-4C43-4495-A748-3A093B407A2B}" srcOrd="0" destOrd="0" presId="urn:microsoft.com/office/officeart/2005/8/layout/hProcess9"/>
    <dgm:cxn modelId="{12F17F53-D567-45E1-9A9E-B2FD6728EDC5}" type="presParOf" srcId="{DB1D4629-05FC-4705-9F05-CBA17C8D0B0B}" destId="{AD87D172-CCA7-4D54-929B-751E5B2A30CE}" srcOrd="1" destOrd="0" presId="urn:microsoft.com/office/officeart/2005/8/layout/hProcess9"/>
    <dgm:cxn modelId="{DF923496-7421-47AB-B717-47EC07283704}" type="presParOf" srcId="{AD87D172-CCA7-4D54-929B-751E5B2A30CE}" destId="{5DA2A24E-0EDB-409B-8F37-EBA223AA1EB1}" srcOrd="0" destOrd="0" presId="urn:microsoft.com/office/officeart/2005/8/layout/hProcess9"/>
    <dgm:cxn modelId="{EAFA2FCE-FA08-4DF0-B348-4704CF89FBF2}" type="presParOf" srcId="{AD87D172-CCA7-4D54-929B-751E5B2A30CE}" destId="{65D47AAD-BEA5-4BFC-B4E9-9758B8BBD92F}" srcOrd="1" destOrd="0" presId="urn:microsoft.com/office/officeart/2005/8/layout/hProcess9"/>
    <dgm:cxn modelId="{E7CFAF96-2722-461E-AA37-067E37C94D17}" type="presParOf" srcId="{AD87D172-CCA7-4D54-929B-751E5B2A30CE}" destId="{2357E32D-B636-465B-A105-A8405848D756}" srcOrd="2" destOrd="0" presId="urn:microsoft.com/office/officeart/2005/8/layout/hProcess9"/>
    <dgm:cxn modelId="{5D427E67-DA7A-4C23-B26C-3AE489ACD699}" type="presParOf" srcId="{AD87D172-CCA7-4D54-929B-751E5B2A30CE}" destId="{2C4B7B8F-552C-49C2-BA24-A3C6B4A92278}" srcOrd="3" destOrd="0" presId="urn:microsoft.com/office/officeart/2005/8/layout/hProcess9"/>
    <dgm:cxn modelId="{9FA5A344-D490-4320-87E6-8D8166E1BF56}" type="presParOf" srcId="{AD87D172-CCA7-4D54-929B-751E5B2A30CE}" destId="{1B25B404-2A50-4EF7-A170-511F5C8F5312}" srcOrd="4"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A0C0BC-EE2A-4A0D-B800-09EE7A4E94CE}" type="doc">
      <dgm:prSet loTypeId="urn:microsoft.com/office/officeart/2005/8/layout/chevron2" loCatId="list" qsTypeId="urn:microsoft.com/office/officeart/2005/8/quickstyle/3d5" qsCatId="3D" csTypeId="urn:microsoft.com/office/officeart/2005/8/colors/colorful3" csCatId="colorful" phldr="1"/>
      <dgm:spPr/>
      <dgm:t>
        <a:bodyPr/>
        <a:lstStyle/>
        <a:p>
          <a:endParaRPr lang="zh-TW" altLang="en-US"/>
        </a:p>
      </dgm:t>
    </dgm:pt>
    <dgm:pt modelId="{34E54846-5596-4BE7-A7A3-BE0943EAB314}">
      <dgm:prSet phldrT="[文字]" custT="1"/>
      <dgm:spPr/>
      <dgm:t>
        <a:bodyPr/>
        <a:lstStyle/>
        <a:p>
          <a:r>
            <a:rPr lang="en-US" altLang="zh-TW" sz="2000" dirty="0" smtClean="0"/>
            <a:t>1</a:t>
          </a:r>
          <a:endParaRPr lang="zh-TW" altLang="en-US" sz="2000" dirty="0"/>
        </a:p>
      </dgm:t>
    </dgm:pt>
    <dgm:pt modelId="{7BD77B29-A3FD-42BF-8A7A-ED295CED4B3E}" type="parTrans" cxnId="{2D99D87F-2897-4311-AA53-B01B30121543}">
      <dgm:prSet/>
      <dgm:spPr/>
      <dgm:t>
        <a:bodyPr/>
        <a:lstStyle/>
        <a:p>
          <a:endParaRPr lang="zh-TW" altLang="en-US" sz="2400"/>
        </a:p>
      </dgm:t>
    </dgm:pt>
    <dgm:pt modelId="{1BC41116-F31D-41BE-8870-C77B66A48226}" type="sibTrans" cxnId="{2D99D87F-2897-4311-AA53-B01B30121543}">
      <dgm:prSet/>
      <dgm:spPr/>
      <dgm:t>
        <a:bodyPr/>
        <a:lstStyle/>
        <a:p>
          <a:endParaRPr lang="zh-TW" altLang="en-US" sz="2400"/>
        </a:p>
      </dgm:t>
    </dgm:pt>
    <dgm:pt modelId="{572A3B3B-6EC0-416E-B189-82F14692D3B4}">
      <dgm:prSet custT="1"/>
      <dgm:spPr/>
      <dgm:t>
        <a:bodyPr/>
        <a:lstStyle/>
        <a:p>
          <a:r>
            <a:rPr kumimoji="0" lang="zh-CN" altLang="en-US" sz="2000" dirty="0" smtClean="0">
              <a:latin typeface="標楷體" pitchFamily="65" charset="-120"/>
              <a:ea typeface="標楷體" pitchFamily="65" charset="-120"/>
              <a:cs typeface="Arial" pitchFamily="34" charset="0"/>
            </a:rPr>
            <a:t>是否有多余的搜索、选择、思考和预定？</a:t>
          </a:r>
          <a:endParaRPr lang="zh-TW" altLang="en-US" sz="2000" dirty="0"/>
        </a:p>
      </dgm:t>
    </dgm:pt>
    <dgm:pt modelId="{E1BC80CD-1D59-4CF2-9D6F-D25C5BB9D8C3}" type="parTrans" cxnId="{2A089F98-CADE-4227-929C-F0767F991588}">
      <dgm:prSet/>
      <dgm:spPr/>
      <dgm:t>
        <a:bodyPr/>
        <a:lstStyle/>
        <a:p>
          <a:endParaRPr lang="zh-TW" altLang="en-US" sz="2400"/>
        </a:p>
      </dgm:t>
    </dgm:pt>
    <dgm:pt modelId="{E0AF565A-4207-4927-829D-3351AD0261E9}" type="sibTrans" cxnId="{2A089F98-CADE-4227-929C-F0767F991588}">
      <dgm:prSet/>
      <dgm:spPr/>
      <dgm:t>
        <a:bodyPr/>
        <a:lstStyle/>
        <a:p>
          <a:endParaRPr lang="zh-TW" altLang="en-US" sz="2400"/>
        </a:p>
      </dgm:t>
    </dgm:pt>
    <dgm:pt modelId="{72E75821-2C3E-4442-B2FA-4AC080695DF0}">
      <dgm:prSet phldrT="[文字]" custT="1"/>
      <dgm:spPr/>
      <dgm:t>
        <a:bodyPr/>
        <a:lstStyle/>
        <a:p>
          <a:r>
            <a:rPr lang="en-US" altLang="zh-TW" sz="2000" dirty="0" smtClean="0"/>
            <a:t>2</a:t>
          </a:r>
          <a:endParaRPr lang="zh-TW" altLang="en-US" sz="2000" dirty="0"/>
        </a:p>
      </dgm:t>
    </dgm:pt>
    <dgm:pt modelId="{2BA951D8-C41B-458D-9429-509024AA5D19}" type="parTrans" cxnId="{B6A1A84E-0A77-4AE3-89F1-E0177406947D}">
      <dgm:prSet/>
      <dgm:spPr/>
      <dgm:t>
        <a:bodyPr/>
        <a:lstStyle/>
        <a:p>
          <a:endParaRPr lang="zh-TW" altLang="en-US" sz="2400"/>
        </a:p>
      </dgm:t>
    </dgm:pt>
    <dgm:pt modelId="{3F993F7C-B50B-4429-B57A-362D305074D8}" type="sibTrans" cxnId="{B6A1A84E-0A77-4AE3-89F1-E0177406947D}">
      <dgm:prSet/>
      <dgm:spPr/>
      <dgm:t>
        <a:bodyPr/>
        <a:lstStyle/>
        <a:p>
          <a:endParaRPr lang="zh-TW" altLang="en-US" sz="2400"/>
        </a:p>
      </dgm:t>
    </dgm:pt>
    <dgm:pt modelId="{ED69D5D3-DC52-47FC-87DF-22981F01C9F2}">
      <dgm:prSet phldrT="[文字]" custT="1"/>
      <dgm:spPr/>
      <dgm:t>
        <a:bodyPr/>
        <a:lstStyle/>
        <a:p>
          <a:r>
            <a:rPr kumimoji="0" lang="zh-CN" altLang="en-US" sz="2000" dirty="0" smtClean="0">
              <a:latin typeface="標楷體" pitchFamily="65" charset="-120"/>
              <a:ea typeface="標楷體" pitchFamily="65" charset="-120"/>
              <a:cs typeface="Arial" pitchFamily="34" charset="0"/>
            </a:rPr>
            <a:t>是否便于抓取和装配？</a:t>
          </a:r>
          <a:endParaRPr lang="zh-TW" altLang="en-US" sz="2000" dirty="0"/>
        </a:p>
      </dgm:t>
    </dgm:pt>
    <dgm:pt modelId="{A5683F4B-364E-4F1E-ADEF-41BCF9DA91C2}" type="parTrans" cxnId="{A9417DC3-C5CE-4C03-AC7F-8F538F421DBA}">
      <dgm:prSet/>
      <dgm:spPr/>
      <dgm:t>
        <a:bodyPr/>
        <a:lstStyle/>
        <a:p>
          <a:endParaRPr lang="zh-TW" altLang="en-US" sz="2400"/>
        </a:p>
      </dgm:t>
    </dgm:pt>
    <dgm:pt modelId="{B85DBD00-EBDC-4062-B16F-085F4B3C4189}" type="sibTrans" cxnId="{A9417DC3-C5CE-4C03-AC7F-8F538F421DBA}">
      <dgm:prSet/>
      <dgm:spPr/>
      <dgm:t>
        <a:bodyPr/>
        <a:lstStyle/>
        <a:p>
          <a:endParaRPr lang="zh-TW" altLang="en-US" sz="2400"/>
        </a:p>
      </dgm:t>
    </dgm:pt>
    <dgm:pt modelId="{7C277ECD-5D76-491D-A412-65B808D5AD62}">
      <dgm:prSet phldrT="[文字]" custT="1"/>
      <dgm:spPr/>
      <dgm:t>
        <a:bodyPr/>
        <a:lstStyle/>
        <a:p>
          <a:r>
            <a:rPr lang="en-US" altLang="zh-TW" sz="2000" dirty="0" smtClean="0"/>
            <a:t>4</a:t>
          </a:r>
          <a:endParaRPr lang="zh-TW" altLang="en-US" sz="2000" dirty="0"/>
        </a:p>
      </dgm:t>
    </dgm:pt>
    <dgm:pt modelId="{890FDE71-B938-4214-894D-8AD14B705308}" type="parTrans" cxnId="{82A50295-DB6E-437A-AF04-9EFBC88B8579}">
      <dgm:prSet/>
      <dgm:spPr/>
      <dgm:t>
        <a:bodyPr/>
        <a:lstStyle/>
        <a:p>
          <a:endParaRPr lang="zh-TW" altLang="en-US" sz="2400"/>
        </a:p>
      </dgm:t>
    </dgm:pt>
    <dgm:pt modelId="{AA87EC29-E959-4287-969A-71273D8AFA04}" type="sibTrans" cxnId="{82A50295-DB6E-437A-AF04-9EFBC88B8579}">
      <dgm:prSet/>
      <dgm:spPr/>
      <dgm:t>
        <a:bodyPr/>
        <a:lstStyle/>
        <a:p>
          <a:endParaRPr lang="zh-TW" altLang="en-US" sz="2400"/>
        </a:p>
      </dgm:t>
    </dgm:pt>
    <dgm:pt modelId="{B321C3E8-BFB4-43B0-B2D4-AACD20AA747B}">
      <dgm:prSet phldrT="[文字]" custT="1"/>
      <dgm:spPr/>
      <dgm:t>
        <a:bodyPr/>
        <a:lstStyle/>
        <a:p>
          <a:r>
            <a:rPr kumimoji="0" lang="zh-CN" altLang="en-US" sz="1600" dirty="0" smtClean="0">
              <a:latin typeface="標楷體" pitchFamily="65" charset="-120"/>
              <a:ea typeface="標楷體" pitchFamily="65" charset="-120"/>
              <a:cs typeface="Arial" pitchFamily="34" charset="0"/>
            </a:rPr>
            <a:t>对第一类动作，应探讨通过使用夹具，改变动作顺序来缩短动作时间，轻松作业。</a:t>
          </a:r>
          <a:endParaRPr lang="zh-TW" altLang="en-US" sz="1600" dirty="0"/>
        </a:p>
      </dgm:t>
    </dgm:pt>
    <dgm:pt modelId="{726BF168-D4CD-4617-A238-C292BC406647}" type="parTrans" cxnId="{1F610C90-D629-49BF-B6A9-850639618926}">
      <dgm:prSet/>
      <dgm:spPr/>
      <dgm:t>
        <a:bodyPr/>
        <a:lstStyle/>
        <a:p>
          <a:endParaRPr lang="zh-TW" altLang="en-US" sz="2400"/>
        </a:p>
      </dgm:t>
    </dgm:pt>
    <dgm:pt modelId="{A0F540AD-CC6F-4439-B0B7-1B54E1B48882}" type="sibTrans" cxnId="{1F610C90-D629-49BF-B6A9-850639618926}">
      <dgm:prSet/>
      <dgm:spPr/>
      <dgm:t>
        <a:bodyPr/>
        <a:lstStyle/>
        <a:p>
          <a:endParaRPr lang="zh-TW" altLang="en-US" sz="2400"/>
        </a:p>
      </dgm:t>
    </dgm:pt>
    <dgm:pt modelId="{BB44CA08-205F-4DFE-8A90-078E918CE82F}">
      <dgm:prSet custT="1"/>
      <dgm:spPr/>
      <dgm:t>
        <a:bodyPr/>
        <a:lstStyle/>
        <a:p>
          <a:r>
            <a:rPr lang="en-US" altLang="zh-TW" sz="2000" dirty="0" smtClean="0"/>
            <a:t>3</a:t>
          </a:r>
          <a:endParaRPr lang="zh-TW" altLang="en-US" sz="2000" dirty="0"/>
        </a:p>
      </dgm:t>
    </dgm:pt>
    <dgm:pt modelId="{FE9086C2-7400-4B7F-A3A2-8D00BED8D200}" type="parTrans" cxnId="{EAE67BEF-540A-43B2-B0D6-CC8BCF2F271F}">
      <dgm:prSet/>
      <dgm:spPr/>
      <dgm:t>
        <a:bodyPr/>
        <a:lstStyle/>
        <a:p>
          <a:endParaRPr lang="zh-TW" altLang="en-US" sz="2400"/>
        </a:p>
      </dgm:t>
    </dgm:pt>
    <dgm:pt modelId="{DA7194CD-AA4D-4452-8FF8-22F1DF0D48D0}" type="sibTrans" cxnId="{EAE67BEF-540A-43B2-B0D6-CC8BCF2F271F}">
      <dgm:prSet/>
      <dgm:spPr/>
      <dgm:t>
        <a:bodyPr/>
        <a:lstStyle/>
        <a:p>
          <a:endParaRPr lang="zh-TW" altLang="en-US" sz="2400"/>
        </a:p>
      </dgm:t>
    </dgm:pt>
    <dgm:pt modelId="{9F0425D6-27F6-4726-B3EB-23CE22CC9B9F}">
      <dgm:prSet custT="1"/>
      <dgm:spPr/>
      <dgm:t>
        <a:bodyPr/>
        <a:lstStyle/>
        <a:p>
          <a:r>
            <a:rPr kumimoji="0" lang="zh-CN" altLang="en-US" sz="2000" smtClean="0">
              <a:latin typeface="標楷體" pitchFamily="65" charset="-120"/>
              <a:ea typeface="標楷體" pitchFamily="65" charset="-120"/>
              <a:cs typeface="Arial" pitchFamily="34" charset="0"/>
            </a:rPr>
            <a:t>对第二、三类动作，必须考虑减少和取消的改进措施。</a:t>
          </a:r>
          <a:endParaRPr lang="zh-TW" altLang="en-US" sz="2000"/>
        </a:p>
      </dgm:t>
    </dgm:pt>
    <dgm:pt modelId="{B00302D9-CC2A-4133-836D-12E3FF66A4A1}" type="parTrans" cxnId="{8D89C0AA-8B53-4571-9821-55B3DDFA92C6}">
      <dgm:prSet/>
      <dgm:spPr/>
      <dgm:t>
        <a:bodyPr/>
        <a:lstStyle/>
        <a:p>
          <a:endParaRPr lang="zh-TW" altLang="en-US" sz="2400"/>
        </a:p>
      </dgm:t>
    </dgm:pt>
    <dgm:pt modelId="{A38EDEB7-2C82-47FD-BD78-FC1D949B0EC3}" type="sibTrans" cxnId="{8D89C0AA-8B53-4571-9821-55B3DDFA92C6}">
      <dgm:prSet/>
      <dgm:spPr/>
      <dgm:t>
        <a:bodyPr/>
        <a:lstStyle/>
        <a:p>
          <a:endParaRPr lang="zh-TW" altLang="en-US" sz="2400"/>
        </a:p>
      </dgm:t>
    </dgm:pt>
    <dgm:pt modelId="{519D348E-3FCE-42E2-980F-D596CE6B5475}" type="pres">
      <dgm:prSet presAssocID="{33A0C0BC-EE2A-4A0D-B800-09EE7A4E94CE}" presName="linearFlow" presStyleCnt="0">
        <dgm:presLayoutVars>
          <dgm:dir/>
          <dgm:animLvl val="lvl"/>
          <dgm:resizeHandles val="exact"/>
        </dgm:presLayoutVars>
      </dgm:prSet>
      <dgm:spPr/>
      <dgm:t>
        <a:bodyPr/>
        <a:lstStyle/>
        <a:p>
          <a:endParaRPr lang="zh-TW" altLang="en-US"/>
        </a:p>
      </dgm:t>
    </dgm:pt>
    <dgm:pt modelId="{124C8910-707F-4B76-971B-829DB61615E8}" type="pres">
      <dgm:prSet presAssocID="{34E54846-5596-4BE7-A7A3-BE0943EAB314}" presName="composite" presStyleCnt="0"/>
      <dgm:spPr/>
    </dgm:pt>
    <dgm:pt modelId="{0322DBD5-36DE-4CE1-A340-5204FD5F0FB2}" type="pres">
      <dgm:prSet presAssocID="{34E54846-5596-4BE7-A7A3-BE0943EAB314}" presName="parentText" presStyleLbl="alignNode1" presStyleIdx="0" presStyleCnt="4">
        <dgm:presLayoutVars>
          <dgm:chMax val="1"/>
          <dgm:bulletEnabled val="1"/>
        </dgm:presLayoutVars>
      </dgm:prSet>
      <dgm:spPr/>
      <dgm:t>
        <a:bodyPr/>
        <a:lstStyle/>
        <a:p>
          <a:endParaRPr lang="zh-TW" altLang="en-US"/>
        </a:p>
      </dgm:t>
    </dgm:pt>
    <dgm:pt modelId="{1CA78400-FE21-4D06-90AE-87DF77393F35}" type="pres">
      <dgm:prSet presAssocID="{34E54846-5596-4BE7-A7A3-BE0943EAB314}" presName="descendantText" presStyleLbl="alignAcc1" presStyleIdx="0" presStyleCnt="4">
        <dgm:presLayoutVars>
          <dgm:bulletEnabled val="1"/>
        </dgm:presLayoutVars>
      </dgm:prSet>
      <dgm:spPr/>
      <dgm:t>
        <a:bodyPr/>
        <a:lstStyle/>
        <a:p>
          <a:endParaRPr lang="zh-TW" altLang="en-US"/>
        </a:p>
      </dgm:t>
    </dgm:pt>
    <dgm:pt modelId="{654F9364-B58A-4E4C-AA02-98740DD6CF50}" type="pres">
      <dgm:prSet presAssocID="{1BC41116-F31D-41BE-8870-C77B66A48226}" presName="sp" presStyleCnt="0"/>
      <dgm:spPr/>
    </dgm:pt>
    <dgm:pt modelId="{064E3CA4-AE9E-446F-8B14-B8262D08104C}" type="pres">
      <dgm:prSet presAssocID="{72E75821-2C3E-4442-B2FA-4AC080695DF0}" presName="composite" presStyleCnt="0"/>
      <dgm:spPr/>
    </dgm:pt>
    <dgm:pt modelId="{1A4C3AC7-22D3-40AB-A811-6B3309D30BCA}" type="pres">
      <dgm:prSet presAssocID="{72E75821-2C3E-4442-B2FA-4AC080695DF0}" presName="parentText" presStyleLbl="alignNode1" presStyleIdx="1" presStyleCnt="4">
        <dgm:presLayoutVars>
          <dgm:chMax val="1"/>
          <dgm:bulletEnabled val="1"/>
        </dgm:presLayoutVars>
      </dgm:prSet>
      <dgm:spPr/>
      <dgm:t>
        <a:bodyPr/>
        <a:lstStyle/>
        <a:p>
          <a:endParaRPr lang="zh-TW" altLang="en-US"/>
        </a:p>
      </dgm:t>
    </dgm:pt>
    <dgm:pt modelId="{46AA0F18-12DF-4933-9C74-EA376DBB1236}" type="pres">
      <dgm:prSet presAssocID="{72E75821-2C3E-4442-B2FA-4AC080695DF0}" presName="descendantText" presStyleLbl="alignAcc1" presStyleIdx="1" presStyleCnt="4">
        <dgm:presLayoutVars>
          <dgm:bulletEnabled val="1"/>
        </dgm:presLayoutVars>
      </dgm:prSet>
      <dgm:spPr/>
      <dgm:t>
        <a:bodyPr/>
        <a:lstStyle/>
        <a:p>
          <a:endParaRPr lang="zh-TW" altLang="en-US"/>
        </a:p>
      </dgm:t>
    </dgm:pt>
    <dgm:pt modelId="{CEEA416A-0D4A-45DB-8FD1-997060FD903E}" type="pres">
      <dgm:prSet presAssocID="{3F993F7C-B50B-4429-B57A-362D305074D8}" presName="sp" presStyleCnt="0"/>
      <dgm:spPr/>
    </dgm:pt>
    <dgm:pt modelId="{8DB8703A-A058-4E35-9811-3BBAE0A2859E}" type="pres">
      <dgm:prSet presAssocID="{BB44CA08-205F-4DFE-8A90-078E918CE82F}" presName="composite" presStyleCnt="0"/>
      <dgm:spPr/>
    </dgm:pt>
    <dgm:pt modelId="{CB178266-B7FF-4242-957B-455BD946FD3C}" type="pres">
      <dgm:prSet presAssocID="{BB44CA08-205F-4DFE-8A90-078E918CE82F}" presName="parentText" presStyleLbl="alignNode1" presStyleIdx="2" presStyleCnt="4">
        <dgm:presLayoutVars>
          <dgm:chMax val="1"/>
          <dgm:bulletEnabled val="1"/>
        </dgm:presLayoutVars>
      </dgm:prSet>
      <dgm:spPr/>
      <dgm:t>
        <a:bodyPr/>
        <a:lstStyle/>
        <a:p>
          <a:endParaRPr lang="zh-TW" altLang="en-US"/>
        </a:p>
      </dgm:t>
    </dgm:pt>
    <dgm:pt modelId="{F21CDC86-2480-43BC-983E-3BA37DA67B3B}" type="pres">
      <dgm:prSet presAssocID="{BB44CA08-205F-4DFE-8A90-078E918CE82F}" presName="descendantText" presStyleLbl="alignAcc1" presStyleIdx="2" presStyleCnt="4">
        <dgm:presLayoutVars>
          <dgm:bulletEnabled val="1"/>
        </dgm:presLayoutVars>
      </dgm:prSet>
      <dgm:spPr/>
      <dgm:t>
        <a:bodyPr/>
        <a:lstStyle/>
        <a:p>
          <a:endParaRPr lang="zh-TW" altLang="en-US"/>
        </a:p>
      </dgm:t>
    </dgm:pt>
    <dgm:pt modelId="{21083061-0D0D-4BB2-90D8-F8771F5DADD8}" type="pres">
      <dgm:prSet presAssocID="{DA7194CD-AA4D-4452-8FF8-22F1DF0D48D0}" presName="sp" presStyleCnt="0"/>
      <dgm:spPr/>
    </dgm:pt>
    <dgm:pt modelId="{4DD1E8D9-3A03-472E-97E8-7F3A4919A9B8}" type="pres">
      <dgm:prSet presAssocID="{7C277ECD-5D76-491D-A412-65B808D5AD62}" presName="composite" presStyleCnt="0"/>
      <dgm:spPr/>
    </dgm:pt>
    <dgm:pt modelId="{4EB89B8E-7938-4D1B-904F-6942FDA19F17}" type="pres">
      <dgm:prSet presAssocID="{7C277ECD-5D76-491D-A412-65B808D5AD62}" presName="parentText" presStyleLbl="alignNode1" presStyleIdx="3" presStyleCnt="4">
        <dgm:presLayoutVars>
          <dgm:chMax val="1"/>
          <dgm:bulletEnabled val="1"/>
        </dgm:presLayoutVars>
      </dgm:prSet>
      <dgm:spPr/>
      <dgm:t>
        <a:bodyPr/>
        <a:lstStyle/>
        <a:p>
          <a:endParaRPr lang="zh-TW" altLang="en-US"/>
        </a:p>
      </dgm:t>
    </dgm:pt>
    <dgm:pt modelId="{8639A3F5-31D5-42C5-9831-97183585B58C}" type="pres">
      <dgm:prSet presAssocID="{7C277ECD-5D76-491D-A412-65B808D5AD62}" presName="descendantText" presStyleLbl="alignAcc1" presStyleIdx="3" presStyleCnt="4">
        <dgm:presLayoutVars>
          <dgm:bulletEnabled val="1"/>
        </dgm:presLayoutVars>
      </dgm:prSet>
      <dgm:spPr/>
      <dgm:t>
        <a:bodyPr/>
        <a:lstStyle/>
        <a:p>
          <a:endParaRPr lang="zh-TW" altLang="en-US"/>
        </a:p>
      </dgm:t>
    </dgm:pt>
  </dgm:ptLst>
  <dgm:cxnLst>
    <dgm:cxn modelId="{F8A1A7A0-3570-4338-9158-808D42AAB6F9}" type="presOf" srcId="{72E75821-2C3E-4442-B2FA-4AC080695DF0}" destId="{1A4C3AC7-22D3-40AB-A811-6B3309D30BCA}" srcOrd="0" destOrd="0" presId="urn:microsoft.com/office/officeart/2005/8/layout/chevron2"/>
    <dgm:cxn modelId="{EAE67BEF-540A-43B2-B0D6-CC8BCF2F271F}" srcId="{33A0C0BC-EE2A-4A0D-B800-09EE7A4E94CE}" destId="{BB44CA08-205F-4DFE-8A90-078E918CE82F}" srcOrd="2" destOrd="0" parTransId="{FE9086C2-7400-4B7F-A3A2-8D00BED8D200}" sibTransId="{DA7194CD-AA4D-4452-8FF8-22F1DF0D48D0}"/>
    <dgm:cxn modelId="{9C50935D-ECE8-417D-A02B-F18646AE2614}" type="presOf" srcId="{34E54846-5596-4BE7-A7A3-BE0943EAB314}" destId="{0322DBD5-36DE-4CE1-A340-5204FD5F0FB2}" srcOrd="0" destOrd="0" presId="urn:microsoft.com/office/officeart/2005/8/layout/chevron2"/>
    <dgm:cxn modelId="{1F610C90-D629-49BF-B6A9-850639618926}" srcId="{7C277ECD-5D76-491D-A412-65B808D5AD62}" destId="{B321C3E8-BFB4-43B0-B2D4-AACD20AA747B}" srcOrd="0" destOrd="0" parTransId="{726BF168-D4CD-4617-A238-C292BC406647}" sibTransId="{A0F540AD-CC6F-4439-B0B7-1B54E1B48882}"/>
    <dgm:cxn modelId="{8D89C0AA-8B53-4571-9821-55B3DDFA92C6}" srcId="{BB44CA08-205F-4DFE-8A90-078E918CE82F}" destId="{9F0425D6-27F6-4726-B3EB-23CE22CC9B9F}" srcOrd="0" destOrd="0" parTransId="{B00302D9-CC2A-4133-836D-12E3FF66A4A1}" sibTransId="{A38EDEB7-2C82-47FD-BD78-FC1D949B0EC3}"/>
    <dgm:cxn modelId="{C2428839-0C52-43C5-BD71-7C3F7F6C27B2}" type="presOf" srcId="{7C277ECD-5D76-491D-A412-65B808D5AD62}" destId="{4EB89B8E-7938-4D1B-904F-6942FDA19F17}" srcOrd="0" destOrd="0" presId="urn:microsoft.com/office/officeart/2005/8/layout/chevron2"/>
    <dgm:cxn modelId="{82A50295-DB6E-437A-AF04-9EFBC88B8579}" srcId="{33A0C0BC-EE2A-4A0D-B800-09EE7A4E94CE}" destId="{7C277ECD-5D76-491D-A412-65B808D5AD62}" srcOrd="3" destOrd="0" parTransId="{890FDE71-B938-4214-894D-8AD14B705308}" sibTransId="{AA87EC29-E959-4287-969A-71273D8AFA04}"/>
    <dgm:cxn modelId="{2A089F98-CADE-4227-929C-F0767F991588}" srcId="{34E54846-5596-4BE7-A7A3-BE0943EAB314}" destId="{572A3B3B-6EC0-416E-B189-82F14692D3B4}" srcOrd="0" destOrd="0" parTransId="{E1BC80CD-1D59-4CF2-9D6F-D25C5BB9D8C3}" sibTransId="{E0AF565A-4207-4927-829D-3351AD0261E9}"/>
    <dgm:cxn modelId="{B9670549-A6BC-4F67-9E70-E4307943D52D}" type="presOf" srcId="{B321C3E8-BFB4-43B0-B2D4-AACD20AA747B}" destId="{8639A3F5-31D5-42C5-9831-97183585B58C}" srcOrd="0" destOrd="0" presId="urn:microsoft.com/office/officeart/2005/8/layout/chevron2"/>
    <dgm:cxn modelId="{2D99D87F-2897-4311-AA53-B01B30121543}" srcId="{33A0C0BC-EE2A-4A0D-B800-09EE7A4E94CE}" destId="{34E54846-5596-4BE7-A7A3-BE0943EAB314}" srcOrd="0" destOrd="0" parTransId="{7BD77B29-A3FD-42BF-8A7A-ED295CED4B3E}" sibTransId="{1BC41116-F31D-41BE-8870-C77B66A48226}"/>
    <dgm:cxn modelId="{9D71685F-44AC-4F5D-845B-D5CDB82D4680}" type="presOf" srcId="{572A3B3B-6EC0-416E-B189-82F14692D3B4}" destId="{1CA78400-FE21-4D06-90AE-87DF77393F35}" srcOrd="0" destOrd="0" presId="urn:microsoft.com/office/officeart/2005/8/layout/chevron2"/>
    <dgm:cxn modelId="{B6A1A84E-0A77-4AE3-89F1-E0177406947D}" srcId="{33A0C0BC-EE2A-4A0D-B800-09EE7A4E94CE}" destId="{72E75821-2C3E-4442-B2FA-4AC080695DF0}" srcOrd="1" destOrd="0" parTransId="{2BA951D8-C41B-458D-9429-509024AA5D19}" sibTransId="{3F993F7C-B50B-4429-B57A-362D305074D8}"/>
    <dgm:cxn modelId="{96C6BAED-87FF-4B90-B54A-D3C4BC3F2266}" type="presOf" srcId="{9F0425D6-27F6-4726-B3EB-23CE22CC9B9F}" destId="{F21CDC86-2480-43BC-983E-3BA37DA67B3B}" srcOrd="0" destOrd="0" presId="urn:microsoft.com/office/officeart/2005/8/layout/chevron2"/>
    <dgm:cxn modelId="{6E91A54D-4CF6-49CD-A5DF-C5C66FED56B1}" type="presOf" srcId="{33A0C0BC-EE2A-4A0D-B800-09EE7A4E94CE}" destId="{519D348E-3FCE-42E2-980F-D596CE6B5475}" srcOrd="0" destOrd="0" presId="urn:microsoft.com/office/officeart/2005/8/layout/chevron2"/>
    <dgm:cxn modelId="{A9417DC3-C5CE-4C03-AC7F-8F538F421DBA}" srcId="{72E75821-2C3E-4442-B2FA-4AC080695DF0}" destId="{ED69D5D3-DC52-47FC-87DF-22981F01C9F2}" srcOrd="0" destOrd="0" parTransId="{A5683F4B-364E-4F1E-ADEF-41BCF9DA91C2}" sibTransId="{B85DBD00-EBDC-4062-B16F-085F4B3C4189}"/>
    <dgm:cxn modelId="{D82A65E0-442F-4E7A-BBE2-C30BB647361F}" type="presOf" srcId="{ED69D5D3-DC52-47FC-87DF-22981F01C9F2}" destId="{46AA0F18-12DF-4933-9C74-EA376DBB1236}" srcOrd="0" destOrd="0" presId="urn:microsoft.com/office/officeart/2005/8/layout/chevron2"/>
    <dgm:cxn modelId="{E5EAC1C0-6E08-4D7D-8426-DB6A5AE76C82}" type="presOf" srcId="{BB44CA08-205F-4DFE-8A90-078E918CE82F}" destId="{CB178266-B7FF-4242-957B-455BD946FD3C}" srcOrd="0" destOrd="0" presId="urn:microsoft.com/office/officeart/2005/8/layout/chevron2"/>
    <dgm:cxn modelId="{1E9DB8ED-91AA-401C-8AC8-8EA4346D6DCA}" type="presParOf" srcId="{519D348E-3FCE-42E2-980F-D596CE6B5475}" destId="{124C8910-707F-4B76-971B-829DB61615E8}" srcOrd="0" destOrd="0" presId="urn:microsoft.com/office/officeart/2005/8/layout/chevron2"/>
    <dgm:cxn modelId="{17899787-E85B-41E5-97DD-6ECC8ADA256C}" type="presParOf" srcId="{124C8910-707F-4B76-971B-829DB61615E8}" destId="{0322DBD5-36DE-4CE1-A340-5204FD5F0FB2}" srcOrd="0" destOrd="0" presId="urn:microsoft.com/office/officeart/2005/8/layout/chevron2"/>
    <dgm:cxn modelId="{1CBAEBE3-1A02-4188-AE3A-7B2668D65797}" type="presParOf" srcId="{124C8910-707F-4B76-971B-829DB61615E8}" destId="{1CA78400-FE21-4D06-90AE-87DF77393F35}" srcOrd="1" destOrd="0" presId="urn:microsoft.com/office/officeart/2005/8/layout/chevron2"/>
    <dgm:cxn modelId="{93687719-A613-4432-9C7A-BC3A65FBB051}" type="presParOf" srcId="{519D348E-3FCE-42E2-980F-D596CE6B5475}" destId="{654F9364-B58A-4E4C-AA02-98740DD6CF50}" srcOrd="1" destOrd="0" presId="urn:microsoft.com/office/officeart/2005/8/layout/chevron2"/>
    <dgm:cxn modelId="{027D2911-67A8-4A0C-8152-93D333F79034}" type="presParOf" srcId="{519D348E-3FCE-42E2-980F-D596CE6B5475}" destId="{064E3CA4-AE9E-446F-8B14-B8262D08104C}" srcOrd="2" destOrd="0" presId="urn:microsoft.com/office/officeart/2005/8/layout/chevron2"/>
    <dgm:cxn modelId="{02EDCA4D-4512-463C-BF31-25F85E0D9C10}" type="presParOf" srcId="{064E3CA4-AE9E-446F-8B14-B8262D08104C}" destId="{1A4C3AC7-22D3-40AB-A811-6B3309D30BCA}" srcOrd="0" destOrd="0" presId="urn:microsoft.com/office/officeart/2005/8/layout/chevron2"/>
    <dgm:cxn modelId="{0455E1C4-1BF5-469B-BFA1-8DADC7E76ED8}" type="presParOf" srcId="{064E3CA4-AE9E-446F-8B14-B8262D08104C}" destId="{46AA0F18-12DF-4933-9C74-EA376DBB1236}" srcOrd="1" destOrd="0" presId="urn:microsoft.com/office/officeart/2005/8/layout/chevron2"/>
    <dgm:cxn modelId="{58F3EE3B-33D5-4AF7-9544-95201AACD246}" type="presParOf" srcId="{519D348E-3FCE-42E2-980F-D596CE6B5475}" destId="{CEEA416A-0D4A-45DB-8FD1-997060FD903E}" srcOrd="3" destOrd="0" presId="urn:microsoft.com/office/officeart/2005/8/layout/chevron2"/>
    <dgm:cxn modelId="{8B40B29D-8364-467F-B029-55A325D3A8A7}" type="presParOf" srcId="{519D348E-3FCE-42E2-980F-D596CE6B5475}" destId="{8DB8703A-A058-4E35-9811-3BBAE0A2859E}" srcOrd="4" destOrd="0" presId="urn:microsoft.com/office/officeart/2005/8/layout/chevron2"/>
    <dgm:cxn modelId="{F0C69267-4187-4FFE-9876-1EF42A70999C}" type="presParOf" srcId="{8DB8703A-A058-4E35-9811-3BBAE0A2859E}" destId="{CB178266-B7FF-4242-957B-455BD946FD3C}" srcOrd="0" destOrd="0" presId="urn:microsoft.com/office/officeart/2005/8/layout/chevron2"/>
    <dgm:cxn modelId="{0D98E35B-32AD-44BC-88EA-0510E04D3FE8}" type="presParOf" srcId="{8DB8703A-A058-4E35-9811-3BBAE0A2859E}" destId="{F21CDC86-2480-43BC-983E-3BA37DA67B3B}" srcOrd="1" destOrd="0" presId="urn:microsoft.com/office/officeart/2005/8/layout/chevron2"/>
    <dgm:cxn modelId="{B6C21886-5B4D-42AC-9702-54CFF9D3AF40}" type="presParOf" srcId="{519D348E-3FCE-42E2-980F-D596CE6B5475}" destId="{21083061-0D0D-4BB2-90D8-F8771F5DADD8}" srcOrd="5" destOrd="0" presId="urn:microsoft.com/office/officeart/2005/8/layout/chevron2"/>
    <dgm:cxn modelId="{4D6828E6-E523-474F-866E-59D06575D542}" type="presParOf" srcId="{519D348E-3FCE-42E2-980F-D596CE6B5475}" destId="{4DD1E8D9-3A03-472E-97E8-7F3A4919A9B8}" srcOrd="6" destOrd="0" presId="urn:microsoft.com/office/officeart/2005/8/layout/chevron2"/>
    <dgm:cxn modelId="{E4412A05-FAFD-4E03-8811-16D9F1E1378B}" type="presParOf" srcId="{4DD1E8D9-3A03-472E-97E8-7F3A4919A9B8}" destId="{4EB89B8E-7938-4D1B-904F-6942FDA19F17}" srcOrd="0" destOrd="0" presId="urn:microsoft.com/office/officeart/2005/8/layout/chevron2"/>
    <dgm:cxn modelId="{9F7020E7-1430-442C-AD82-E04ACFF56FDB}" type="presParOf" srcId="{4DD1E8D9-3A03-472E-97E8-7F3A4919A9B8}" destId="{8639A3F5-31D5-42C5-9831-97183585B58C}"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3A0C0BC-EE2A-4A0D-B800-09EE7A4E94CE}" type="doc">
      <dgm:prSet loTypeId="urn:microsoft.com/office/officeart/2005/8/layout/chevron2" loCatId="list" qsTypeId="urn:microsoft.com/office/officeart/2005/8/quickstyle/3d5" qsCatId="3D" csTypeId="urn:microsoft.com/office/officeart/2005/8/colors/colorful3" csCatId="colorful" phldr="1"/>
      <dgm:spPr/>
      <dgm:t>
        <a:bodyPr/>
        <a:lstStyle/>
        <a:p>
          <a:endParaRPr lang="zh-TW" altLang="en-US"/>
        </a:p>
      </dgm:t>
    </dgm:pt>
    <dgm:pt modelId="{34E54846-5596-4BE7-A7A3-BE0943EAB314}">
      <dgm:prSet phldrT="[文字]" custT="1"/>
      <dgm:spPr>
        <a:solidFill>
          <a:srgbClr val="92D050"/>
        </a:solidFill>
        <a:ln>
          <a:solidFill>
            <a:srgbClr val="00B050"/>
          </a:solidFill>
        </a:ln>
      </dgm:spPr>
      <dgm:t>
        <a:bodyPr/>
        <a:lstStyle/>
        <a:p>
          <a:r>
            <a:rPr lang="en-US" altLang="zh-TW" sz="2800" b="1" dirty="0" smtClean="0">
              <a:effectLst>
                <a:outerShdw blurRad="38100" dist="38100" dir="2700000" algn="tl">
                  <a:srgbClr val="000000">
                    <a:alpha val="43137"/>
                  </a:srgbClr>
                </a:outerShdw>
              </a:effectLst>
              <a:latin typeface="標楷體" pitchFamily="65" charset="-120"/>
              <a:ea typeface="標楷體" pitchFamily="65" charset="-120"/>
            </a:rPr>
            <a:t>1</a:t>
          </a:r>
          <a:endParaRPr lang="zh-TW" altLang="en-US" sz="2800" b="1" dirty="0">
            <a:effectLst>
              <a:outerShdw blurRad="38100" dist="38100" dir="2700000" algn="tl">
                <a:srgbClr val="000000">
                  <a:alpha val="43137"/>
                </a:srgbClr>
              </a:outerShdw>
            </a:effectLst>
            <a:latin typeface="標楷體" pitchFamily="65" charset="-120"/>
            <a:ea typeface="標楷體" pitchFamily="65" charset="-120"/>
          </a:endParaRPr>
        </a:p>
      </dgm:t>
    </dgm:pt>
    <dgm:pt modelId="{7BD77B29-A3FD-42BF-8A7A-ED295CED4B3E}" type="parTrans" cxnId="{2D99D87F-2897-4311-AA53-B01B30121543}">
      <dgm:prSet/>
      <dgm:spPr/>
      <dgm:t>
        <a:bodyPr/>
        <a:lstStyle/>
        <a:p>
          <a:endParaRPr lang="zh-TW" altLang="en-US" sz="2400">
            <a:latin typeface="標楷體" pitchFamily="65" charset="-120"/>
            <a:ea typeface="標楷體" pitchFamily="65" charset="-120"/>
          </a:endParaRPr>
        </a:p>
      </dgm:t>
    </dgm:pt>
    <dgm:pt modelId="{1BC41116-F31D-41BE-8870-C77B66A48226}" type="sibTrans" cxnId="{2D99D87F-2897-4311-AA53-B01B30121543}">
      <dgm:prSet/>
      <dgm:spPr/>
      <dgm:t>
        <a:bodyPr/>
        <a:lstStyle/>
        <a:p>
          <a:endParaRPr lang="zh-TW" altLang="en-US" sz="2400">
            <a:latin typeface="標楷體" pitchFamily="65" charset="-120"/>
            <a:ea typeface="標楷體" pitchFamily="65" charset="-120"/>
          </a:endParaRPr>
        </a:p>
      </dgm:t>
    </dgm:pt>
    <dgm:pt modelId="{572A3B3B-6EC0-416E-B189-82F14692D3B4}">
      <dgm:prSet custT="1"/>
      <dgm:spPr>
        <a:ln>
          <a:solidFill>
            <a:srgbClr val="00B050"/>
          </a:solidFill>
        </a:ln>
      </dgm:spPr>
      <dgm:t>
        <a:bodyPr/>
        <a:lstStyle/>
        <a:p>
          <a:r>
            <a:rPr kumimoji="0" lang="zh-CN" altLang="en-US" sz="2000" dirty="0" smtClean="0">
              <a:latin typeface="標楷體" pitchFamily="65" charset="-120"/>
              <a:ea typeface="標楷體" pitchFamily="65" charset="-120"/>
              <a:cs typeface="Arial" pitchFamily="34" charset="0"/>
            </a:rPr>
            <a:t>对于简单作业可以同时使用双手和足，既可以提高工作效率，又保持身体的平衡，减少疲劳</a:t>
          </a:r>
          <a:endParaRPr lang="zh-TW" altLang="en-US" sz="2000" dirty="0">
            <a:latin typeface="標楷體" pitchFamily="65" charset="-120"/>
            <a:ea typeface="標楷體" pitchFamily="65" charset="-120"/>
          </a:endParaRPr>
        </a:p>
      </dgm:t>
    </dgm:pt>
    <dgm:pt modelId="{E1BC80CD-1D59-4CF2-9D6F-D25C5BB9D8C3}" type="parTrans" cxnId="{2A089F98-CADE-4227-929C-F0767F991588}">
      <dgm:prSet/>
      <dgm:spPr/>
      <dgm:t>
        <a:bodyPr/>
        <a:lstStyle/>
        <a:p>
          <a:endParaRPr lang="zh-TW" altLang="en-US" sz="2400">
            <a:latin typeface="標楷體" pitchFamily="65" charset="-120"/>
            <a:ea typeface="標楷體" pitchFamily="65" charset="-120"/>
          </a:endParaRPr>
        </a:p>
      </dgm:t>
    </dgm:pt>
    <dgm:pt modelId="{E0AF565A-4207-4927-829D-3351AD0261E9}" type="sibTrans" cxnId="{2A089F98-CADE-4227-929C-F0767F991588}">
      <dgm:prSet/>
      <dgm:spPr/>
      <dgm:t>
        <a:bodyPr/>
        <a:lstStyle/>
        <a:p>
          <a:endParaRPr lang="zh-TW" altLang="en-US" sz="2400">
            <a:latin typeface="標楷體" pitchFamily="65" charset="-120"/>
            <a:ea typeface="標楷體" pitchFamily="65" charset="-120"/>
          </a:endParaRPr>
        </a:p>
      </dgm:t>
    </dgm:pt>
    <dgm:pt modelId="{519D348E-3FCE-42E2-980F-D596CE6B5475}" type="pres">
      <dgm:prSet presAssocID="{33A0C0BC-EE2A-4A0D-B800-09EE7A4E94CE}" presName="linearFlow" presStyleCnt="0">
        <dgm:presLayoutVars>
          <dgm:dir/>
          <dgm:animLvl val="lvl"/>
          <dgm:resizeHandles val="exact"/>
        </dgm:presLayoutVars>
      </dgm:prSet>
      <dgm:spPr/>
      <dgm:t>
        <a:bodyPr/>
        <a:lstStyle/>
        <a:p>
          <a:endParaRPr lang="zh-TW" altLang="en-US"/>
        </a:p>
      </dgm:t>
    </dgm:pt>
    <dgm:pt modelId="{124C8910-707F-4B76-971B-829DB61615E8}" type="pres">
      <dgm:prSet presAssocID="{34E54846-5596-4BE7-A7A3-BE0943EAB314}" presName="composite" presStyleCnt="0"/>
      <dgm:spPr/>
    </dgm:pt>
    <dgm:pt modelId="{0322DBD5-36DE-4CE1-A340-5204FD5F0FB2}" type="pres">
      <dgm:prSet presAssocID="{34E54846-5596-4BE7-A7A3-BE0943EAB314}" presName="parentText" presStyleLbl="alignNode1" presStyleIdx="0" presStyleCnt="1">
        <dgm:presLayoutVars>
          <dgm:chMax val="1"/>
          <dgm:bulletEnabled val="1"/>
        </dgm:presLayoutVars>
      </dgm:prSet>
      <dgm:spPr/>
      <dgm:t>
        <a:bodyPr/>
        <a:lstStyle/>
        <a:p>
          <a:endParaRPr lang="zh-TW" altLang="en-US"/>
        </a:p>
      </dgm:t>
    </dgm:pt>
    <dgm:pt modelId="{1CA78400-FE21-4D06-90AE-87DF77393F35}" type="pres">
      <dgm:prSet presAssocID="{34E54846-5596-4BE7-A7A3-BE0943EAB314}" presName="descendantText" presStyleLbl="alignAcc1" presStyleIdx="0" presStyleCnt="1">
        <dgm:presLayoutVars>
          <dgm:bulletEnabled val="1"/>
        </dgm:presLayoutVars>
      </dgm:prSet>
      <dgm:spPr/>
      <dgm:t>
        <a:bodyPr/>
        <a:lstStyle/>
        <a:p>
          <a:endParaRPr lang="zh-TW" altLang="en-US"/>
        </a:p>
      </dgm:t>
    </dgm:pt>
  </dgm:ptLst>
  <dgm:cxnLst>
    <dgm:cxn modelId="{70517164-951B-49A2-94D0-ABE35D15F84F}" type="presOf" srcId="{34E54846-5596-4BE7-A7A3-BE0943EAB314}" destId="{0322DBD5-36DE-4CE1-A340-5204FD5F0FB2}" srcOrd="0" destOrd="0" presId="urn:microsoft.com/office/officeart/2005/8/layout/chevron2"/>
    <dgm:cxn modelId="{E472F5C6-737C-4747-9896-68C871542488}" type="presOf" srcId="{572A3B3B-6EC0-416E-B189-82F14692D3B4}" destId="{1CA78400-FE21-4D06-90AE-87DF77393F35}" srcOrd="0" destOrd="0" presId="urn:microsoft.com/office/officeart/2005/8/layout/chevron2"/>
    <dgm:cxn modelId="{2D99D87F-2897-4311-AA53-B01B30121543}" srcId="{33A0C0BC-EE2A-4A0D-B800-09EE7A4E94CE}" destId="{34E54846-5596-4BE7-A7A3-BE0943EAB314}" srcOrd="0" destOrd="0" parTransId="{7BD77B29-A3FD-42BF-8A7A-ED295CED4B3E}" sibTransId="{1BC41116-F31D-41BE-8870-C77B66A48226}"/>
    <dgm:cxn modelId="{2A089F98-CADE-4227-929C-F0767F991588}" srcId="{34E54846-5596-4BE7-A7A3-BE0943EAB314}" destId="{572A3B3B-6EC0-416E-B189-82F14692D3B4}" srcOrd="0" destOrd="0" parTransId="{E1BC80CD-1D59-4CF2-9D6F-D25C5BB9D8C3}" sibTransId="{E0AF565A-4207-4927-829D-3351AD0261E9}"/>
    <dgm:cxn modelId="{619F80C7-70D3-4446-AF51-A6BAEDDAAACB}" type="presOf" srcId="{33A0C0BC-EE2A-4A0D-B800-09EE7A4E94CE}" destId="{519D348E-3FCE-42E2-980F-D596CE6B5475}" srcOrd="0" destOrd="0" presId="urn:microsoft.com/office/officeart/2005/8/layout/chevron2"/>
    <dgm:cxn modelId="{E1A9F3F0-5F8A-491C-889F-FEDEDA9A2BC3}" type="presParOf" srcId="{519D348E-3FCE-42E2-980F-D596CE6B5475}" destId="{124C8910-707F-4B76-971B-829DB61615E8}" srcOrd="0" destOrd="0" presId="urn:microsoft.com/office/officeart/2005/8/layout/chevron2"/>
    <dgm:cxn modelId="{E84163DF-2D0E-460A-A04E-D9529D4F15C5}" type="presParOf" srcId="{124C8910-707F-4B76-971B-829DB61615E8}" destId="{0322DBD5-36DE-4CE1-A340-5204FD5F0FB2}" srcOrd="0" destOrd="0" presId="urn:microsoft.com/office/officeart/2005/8/layout/chevron2"/>
    <dgm:cxn modelId="{67842C75-8BB3-48FF-9982-F615378150AB}" type="presParOf" srcId="{124C8910-707F-4B76-971B-829DB61615E8}" destId="{1CA78400-FE21-4D06-90AE-87DF77393F35}"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A0C0BC-EE2A-4A0D-B800-09EE7A4E94CE}" type="doc">
      <dgm:prSet loTypeId="urn:microsoft.com/office/officeart/2005/8/layout/chevron2" loCatId="list" qsTypeId="urn:microsoft.com/office/officeart/2005/8/quickstyle/3d5" qsCatId="3D" csTypeId="urn:microsoft.com/office/officeart/2005/8/colors/colorful3" csCatId="colorful" phldr="1"/>
      <dgm:spPr/>
      <dgm:t>
        <a:bodyPr/>
        <a:lstStyle/>
        <a:p>
          <a:endParaRPr lang="zh-TW" altLang="en-US"/>
        </a:p>
      </dgm:t>
    </dgm:pt>
    <dgm:pt modelId="{34E54846-5596-4BE7-A7A3-BE0943EAB314}">
      <dgm:prSet phldrT="[文字]" custT="1"/>
      <dgm:spPr>
        <a:solidFill>
          <a:srgbClr val="FFC000"/>
        </a:solidFill>
        <a:ln>
          <a:solidFill>
            <a:srgbClr val="FFC000"/>
          </a:solidFill>
        </a:ln>
      </dgm:spPr>
      <dgm:t>
        <a:bodyPr/>
        <a:lstStyle/>
        <a:p>
          <a:r>
            <a:rPr lang="en-US" altLang="zh-TW" sz="2800" b="1" dirty="0" smtClean="0">
              <a:effectLst>
                <a:outerShdw blurRad="38100" dist="38100" dir="2700000" algn="tl">
                  <a:srgbClr val="000000">
                    <a:alpha val="43137"/>
                  </a:srgbClr>
                </a:outerShdw>
              </a:effectLst>
              <a:latin typeface="標楷體" pitchFamily="65" charset="-120"/>
              <a:ea typeface="標楷體" pitchFamily="65" charset="-120"/>
            </a:rPr>
            <a:t>1</a:t>
          </a:r>
          <a:endParaRPr lang="zh-TW" altLang="en-US" sz="2800" b="1" dirty="0">
            <a:effectLst>
              <a:outerShdw blurRad="38100" dist="38100" dir="2700000" algn="tl">
                <a:srgbClr val="000000">
                  <a:alpha val="43137"/>
                </a:srgbClr>
              </a:outerShdw>
            </a:effectLst>
            <a:latin typeface="標楷體" pitchFamily="65" charset="-120"/>
            <a:ea typeface="標楷體" pitchFamily="65" charset="-120"/>
          </a:endParaRPr>
        </a:p>
      </dgm:t>
    </dgm:pt>
    <dgm:pt modelId="{7BD77B29-A3FD-42BF-8A7A-ED295CED4B3E}" type="parTrans" cxnId="{2D99D87F-2897-4311-AA53-B01B30121543}">
      <dgm:prSet/>
      <dgm:spPr/>
      <dgm:t>
        <a:bodyPr/>
        <a:lstStyle/>
        <a:p>
          <a:endParaRPr lang="zh-TW" altLang="en-US" sz="2400">
            <a:latin typeface="標楷體" pitchFamily="65" charset="-120"/>
            <a:ea typeface="標楷體" pitchFamily="65" charset="-120"/>
          </a:endParaRPr>
        </a:p>
      </dgm:t>
    </dgm:pt>
    <dgm:pt modelId="{1BC41116-F31D-41BE-8870-C77B66A48226}" type="sibTrans" cxnId="{2D99D87F-2897-4311-AA53-B01B30121543}">
      <dgm:prSet/>
      <dgm:spPr/>
      <dgm:t>
        <a:bodyPr/>
        <a:lstStyle/>
        <a:p>
          <a:endParaRPr lang="zh-TW" altLang="en-US" sz="2400">
            <a:latin typeface="標楷體" pitchFamily="65" charset="-120"/>
            <a:ea typeface="標楷體" pitchFamily="65" charset="-120"/>
          </a:endParaRPr>
        </a:p>
      </dgm:t>
    </dgm:pt>
    <dgm:pt modelId="{572A3B3B-6EC0-416E-B189-82F14692D3B4}">
      <dgm:prSet custT="1"/>
      <dgm:spPr>
        <a:ln>
          <a:solidFill>
            <a:srgbClr val="FFC000"/>
          </a:solidFill>
        </a:ln>
      </dgm:spPr>
      <dgm:t>
        <a:bodyPr/>
        <a:lstStyle/>
        <a:p>
          <a:r>
            <a:rPr kumimoji="0" lang="zh-CN" altLang="en-US" sz="2000" dirty="0" smtClean="0">
              <a:latin typeface="標楷體" pitchFamily="65" charset="-120"/>
              <a:ea typeface="標楷體" pitchFamily="65" charset="-120"/>
              <a:cs typeface="Arial" pitchFamily="34" charset="0"/>
            </a:rPr>
            <a:t>是否存在不必要的大动作来进行作业？特别是取放物品的距离是否过大？</a:t>
          </a:r>
          <a:endParaRPr lang="zh-TW" altLang="en-US" sz="2000" dirty="0">
            <a:latin typeface="標楷體" pitchFamily="65" charset="-120"/>
            <a:ea typeface="標楷體" pitchFamily="65" charset="-120"/>
          </a:endParaRPr>
        </a:p>
      </dgm:t>
    </dgm:pt>
    <dgm:pt modelId="{E1BC80CD-1D59-4CF2-9D6F-D25C5BB9D8C3}" type="parTrans" cxnId="{2A089F98-CADE-4227-929C-F0767F991588}">
      <dgm:prSet/>
      <dgm:spPr/>
      <dgm:t>
        <a:bodyPr/>
        <a:lstStyle/>
        <a:p>
          <a:endParaRPr lang="zh-TW" altLang="en-US" sz="2400">
            <a:latin typeface="標楷體" pitchFamily="65" charset="-120"/>
            <a:ea typeface="標楷體" pitchFamily="65" charset="-120"/>
          </a:endParaRPr>
        </a:p>
      </dgm:t>
    </dgm:pt>
    <dgm:pt modelId="{E0AF565A-4207-4927-829D-3351AD0261E9}" type="sibTrans" cxnId="{2A089F98-CADE-4227-929C-F0767F991588}">
      <dgm:prSet/>
      <dgm:spPr/>
      <dgm:t>
        <a:bodyPr/>
        <a:lstStyle/>
        <a:p>
          <a:endParaRPr lang="zh-TW" altLang="en-US" sz="2400">
            <a:latin typeface="標楷體" pitchFamily="65" charset="-120"/>
            <a:ea typeface="標楷體" pitchFamily="65" charset="-120"/>
          </a:endParaRPr>
        </a:p>
      </dgm:t>
    </dgm:pt>
    <dgm:pt modelId="{519D348E-3FCE-42E2-980F-D596CE6B5475}" type="pres">
      <dgm:prSet presAssocID="{33A0C0BC-EE2A-4A0D-B800-09EE7A4E94CE}" presName="linearFlow" presStyleCnt="0">
        <dgm:presLayoutVars>
          <dgm:dir/>
          <dgm:animLvl val="lvl"/>
          <dgm:resizeHandles val="exact"/>
        </dgm:presLayoutVars>
      </dgm:prSet>
      <dgm:spPr/>
      <dgm:t>
        <a:bodyPr/>
        <a:lstStyle/>
        <a:p>
          <a:endParaRPr lang="zh-TW" altLang="en-US"/>
        </a:p>
      </dgm:t>
    </dgm:pt>
    <dgm:pt modelId="{124C8910-707F-4B76-971B-829DB61615E8}" type="pres">
      <dgm:prSet presAssocID="{34E54846-5596-4BE7-A7A3-BE0943EAB314}" presName="composite" presStyleCnt="0"/>
      <dgm:spPr/>
    </dgm:pt>
    <dgm:pt modelId="{0322DBD5-36DE-4CE1-A340-5204FD5F0FB2}" type="pres">
      <dgm:prSet presAssocID="{34E54846-5596-4BE7-A7A3-BE0943EAB314}" presName="parentText" presStyleLbl="alignNode1" presStyleIdx="0" presStyleCnt="1">
        <dgm:presLayoutVars>
          <dgm:chMax val="1"/>
          <dgm:bulletEnabled val="1"/>
        </dgm:presLayoutVars>
      </dgm:prSet>
      <dgm:spPr/>
      <dgm:t>
        <a:bodyPr/>
        <a:lstStyle/>
        <a:p>
          <a:endParaRPr lang="zh-TW" altLang="en-US"/>
        </a:p>
      </dgm:t>
    </dgm:pt>
    <dgm:pt modelId="{1CA78400-FE21-4D06-90AE-87DF77393F35}" type="pres">
      <dgm:prSet presAssocID="{34E54846-5596-4BE7-A7A3-BE0943EAB314}" presName="descendantText" presStyleLbl="alignAcc1" presStyleIdx="0" presStyleCnt="1">
        <dgm:presLayoutVars>
          <dgm:bulletEnabled val="1"/>
        </dgm:presLayoutVars>
      </dgm:prSet>
      <dgm:spPr/>
      <dgm:t>
        <a:bodyPr/>
        <a:lstStyle/>
        <a:p>
          <a:endParaRPr lang="zh-TW" altLang="en-US"/>
        </a:p>
      </dgm:t>
    </dgm:pt>
  </dgm:ptLst>
  <dgm:cxnLst>
    <dgm:cxn modelId="{2D99D87F-2897-4311-AA53-B01B30121543}" srcId="{33A0C0BC-EE2A-4A0D-B800-09EE7A4E94CE}" destId="{34E54846-5596-4BE7-A7A3-BE0943EAB314}" srcOrd="0" destOrd="0" parTransId="{7BD77B29-A3FD-42BF-8A7A-ED295CED4B3E}" sibTransId="{1BC41116-F31D-41BE-8870-C77B66A48226}"/>
    <dgm:cxn modelId="{2A089F98-CADE-4227-929C-F0767F991588}" srcId="{34E54846-5596-4BE7-A7A3-BE0943EAB314}" destId="{572A3B3B-6EC0-416E-B189-82F14692D3B4}" srcOrd="0" destOrd="0" parTransId="{E1BC80CD-1D59-4CF2-9D6F-D25C5BB9D8C3}" sibTransId="{E0AF565A-4207-4927-829D-3351AD0261E9}"/>
    <dgm:cxn modelId="{0CB5213C-E073-4776-B493-74377C096CF7}" type="presOf" srcId="{33A0C0BC-EE2A-4A0D-B800-09EE7A4E94CE}" destId="{519D348E-3FCE-42E2-980F-D596CE6B5475}" srcOrd="0" destOrd="0" presId="urn:microsoft.com/office/officeart/2005/8/layout/chevron2"/>
    <dgm:cxn modelId="{8A450015-CDB4-4EBB-B188-80E26E4BE34D}" type="presOf" srcId="{572A3B3B-6EC0-416E-B189-82F14692D3B4}" destId="{1CA78400-FE21-4D06-90AE-87DF77393F35}" srcOrd="0" destOrd="0" presId="urn:microsoft.com/office/officeart/2005/8/layout/chevron2"/>
    <dgm:cxn modelId="{7F2F045A-BE07-401E-8FEB-308FAAA0474F}" type="presOf" srcId="{34E54846-5596-4BE7-A7A3-BE0943EAB314}" destId="{0322DBD5-36DE-4CE1-A340-5204FD5F0FB2}" srcOrd="0" destOrd="0" presId="urn:microsoft.com/office/officeart/2005/8/layout/chevron2"/>
    <dgm:cxn modelId="{1CF64A05-7C25-43BA-A498-5F1DE25220F3}" type="presParOf" srcId="{519D348E-3FCE-42E2-980F-D596CE6B5475}" destId="{124C8910-707F-4B76-971B-829DB61615E8}" srcOrd="0" destOrd="0" presId="urn:microsoft.com/office/officeart/2005/8/layout/chevron2"/>
    <dgm:cxn modelId="{5C42094A-992A-4428-A798-9B3BE796FFED}" type="presParOf" srcId="{124C8910-707F-4B76-971B-829DB61615E8}" destId="{0322DBD5-36DE-4CE1-A340-5204FD5F0FB2}" srcOrd="0" destOrd="0" presId="urn:microsoft.com/office/officeart/2005/8/layout/chevron2"/>
    <dgm:cxn modelId="{59FD9F90-014D-46AB-950C-A9CE8C444597}" type="presParOf" srcId="{124C8910-707F-4B76-971B-829DB61615E8}" destId="{1CA78400-FE21-4D06-90AE-87DF77393F35}"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3A0C0BC-EE2A-4A0D-B800-09EE7A4E94CE}" type="doc">
      <dgm:prSet loTypeId="urn:microsoft.com/office/officeart/2005/8/layout/chevron2" loCatId="list" qsTypeId="urn:microsoft.com/office/officeart/2005/8/quickstyle/3d5" qsCatId="3D" csTypeId="urn:microsoft.com/office/officeart/2005/8/colors/colorful3" csCatId="colorful" phldr="1"/>
      <dgm:spPr/>
      <dgm:t>
        <a:bodyPr/>
        <a:lstStyle/>
        <a:p>
          <a:endParaRPr lang="zh-TW" altLang="en-US"/>
        </a:p>
      </dgm:t>
    </dgm:pt>
    <dgm:pt modelId="{34E54846-5596-4BE7-A7A3-BE0943EAB314}">
      <dgm:prSet phldrT="[文字]" custT="1"/>
      <dgm:spPr/>
      <dgm:t>
        <a:bodyPr/>
        <a:lstStyle/>
        <a:p>
          <a:r>
            <a:rPr lang="en-US" altLang="zh-TW" sz="2000" dirty="0" smtClean="0">
              <a:latin typeface="標楷體" pitchFamily="65" charset="-120"/>
              <a:ea typeface="標楷體" pitchFamily="65" charset="-120"/>
            </a:rPr>
            <a:t>1</a:t>
          </a:r>
          <a:endParaRPr lang="zh-TW" altLang="en-US" sz="2000" dirty="0">
            <a:latin typeface="標楷體" pitchFamily="65" charset="-120"/>
            <a:ea typeface="標楷體" pitchFamily="65" charset="-120"/>
          </a:endParaRPr>
        </a:p>
      </dgm:t>
    </dgm:pt>
    <dgm:pt modelId="{7BD77B29-A3FD-42BF-8A7A-ED295CED4B3E}" type="parTrans" cxnId="{2D99D87F-2897-4311-AA53-B01B30121543}">
      <dgm:prSet/>
      <dgm:spPr/>
      <dgm:t>
        <a:bodyPr/>
        <a:lstStyle/>
        <a:p>
          <a:endParaRPr lang="zh-TW" altLang="en-US" sz="2400">
            <a:latin typeface="標楷體" pitchFamily="65" charset="-120"/>
            <a:ea typeface="標楷體" pitchFamily="65" charset="-120"/>
          </a:endParaRPr>
        </a:p>
      </dgm:t>
    </dgm:pt>
    <dgm:pt modelId="{1BC41116-F31D-41BE-8870-C77B66A48226}" type="sibTrans" cxnId="{2D99D87F-2897-4311-AA53-B01B30121543}">
      <dgm:prSet/>
      <dgm:spPr/>
      <dgm:t>
        <a:bodyPr/>
        <a:lstStyle/>
        <a:p>
          <a:endParaRPr lang="zh-TW" altLang="en-US" sz="2400">
            <a:latin typeface="標楷體" pitchFamily="65" charset="-120"/>
            <a:ea typeface="標楷體" pitchFamily="65" charset="-120"/>
          </a:endParaRPr>
        </a:p>
      </dgm:t>
    </dgm:pt>
    <dgm:pt modelId="{572A3B3B-6EC0-416E-B189-82F14692D3B4}">
      <dgm:prSet custT="1"/>
      <dgm:spPr/>
      <dgm:t>
        <a:bodyPr/>
        <a:lstStyle/>
        <a:p>
          <a:r>
            <a:rPr lang="zh-CN" altLang="en-US" sz="2000" dirty="0" smtClean="0">
              <a:latin typeface="標楷體" pitchFamily="65" charset="-120"/>
              <a:ea typeface="標楷體" pitchFamily="65" charset="-120"/>
              <a:cs typeface="Arial" pitchFamily="34" charset="0"/>
            </a:rPr>
            <a:t>能否减少基本动素数？</a:t>
          </a:r>
          <a:endParaRPr lang="zh-TW" altLang="en-US" sz="2000" dirty="0">
            <a:latin typeface="標楷體" pitchFamily="65" charset="-120"/>
            <a:ea typeface="標楷體" pitchFamily="65" charset="-120"/>
          </a:endParaRPr>
        </a:p>
      </dgm:t>
    </dgm:pt>
    <dgm:pt modelId="{E1BC80CD-1D59-4CF2-9D6F-D25C5BB9D8C3}" type="parTrans" cxnId="{2A089F98-CADE-4227-929C-F0767F991588}">
      <dgm:prSet/>
      <dgm:spPr/>
      <dgm:t>
        <a:bodyPr/>
        <a:lstStyle/>
        <a:p>
          <a:endParaRPr lang="zh-TW" altLang="en-US" sz="2400">
            <a:latin typeface="標楷體" pitchFamily="65" charset="-120"/>
            <a:ea typeface="標楷體" pitchFamily="65" charset="-120"/>
          </a:endParaRPr>
        </a:p>
      </dgm:t>
    </dgm:pt>
    <dgm:pt modelId="{E0AF565A-4207-4927-829D-3351AD0261E9}" type="sibTrans" cxnId="{2A089F98-CADE-4227-929C-F0767F991588}">
      <dgm:prSet/>
      <dgm:spPr/>
      <dgm:t>
        <a:bodyPr/>
        <a:lstStyle/>
        <a:p>
          <a:endParaRPr lang="zh-TW" altLang="en-US" sz="2400">
            <a:latin typeface="標楷體" pitchFamily="65" charset="-120"/>
            <a:ea typeface="標楷體" pitchFamily="65" charset="-120"/>
          </a:endParaRPr>
        </a:p>
      </dgm:t>
    </dgm:pt>
    <dgm:pt modelId="{72E75821-2C3E-4442-B2FA-4AC080695DF0}">
      <dgm:prSet phldrT="[文字]" custT="1"/>
      <dgm:spPr/>
      <dgm:t>
        <a:bodyPr/>
        <a:lstStyle/>
        <a:p>
          <a:r>
            <a:rPr lang="en-US" altLang="zh-TW" sz="2000" dirty="0" smtClean="0">
              <a:latin typeface="標楷體" pitchFamily="65" charset="-120"/>
              <a:ea typeface="標楷體" pitchFamily="65" charset="-120"/>
            </a:rPr>
            <a:t>2</a:t>
          </a:r>
          <a:endParaRPr lang="zh-TW" altLang="en-US" sz="2000" dirty="0">
            <a:latin typeface="標楷體" pitchFamily="65" charset="-120"/>
            <a:ea typeface="標楷體" pitchFamily="65" charset="-120"/>
          </a:endParaRPr>
        </a:p>
      </dgm:t>
    </dgm:pt>
    <dgm:pt modelId="{2BA951D8-C41B-458D-9429-509024AA5D19}" type="parTrans" cxnId="{B6A1A84E-0A77-4AE3-89F1-E0177406947D}">
      <dgm:prSet/>
      <dgm:spPr/>
      <dgm:t>
        <a:bodyPr/>
        <a:lstStyle/>
        <a:p>
          <a:endParaRPr lang="zh-TW" altLang="en-US" sz="2400">
            <a:latin typeface="標楷體" pitchFamily="65" charset="-120"/>
            <a:ea typeface="標楷體" pitchFamily="65" charset="-120"/>
          </a:endParaRPr>
        </a:p>
      </dgm:t>
    </dgm:pt>
    <dgm:pt modelId="{3F993F7C-B50B-4429-B57A-362D305074D8}" type="sibTrans" cxnId="{B6A1A84E-0A77-4AE3-89F1-E0177406947D}">
      <dgm:prSet/>
      <dgm:spPr/>
      <dgm:t>
        <a:bodyPr/>
        <a:lstStyle/>
        <a:p>
          <a:endParaRPr lang="zh-TW" altLang="en-US" sz="2400">
            <a:latin typeface="標楷體" pitchFamily="65" charset="-120"/>
            <a:ea typeface="標楷體" pitchFamily="65" charset="-120"/>
          </a:endParaRPr>
        </a:p>
      </dgm:t>
    </dgm:pt>
    <dgm:pt modelId="{ED69D5D3-DC52-47FC-87DF-22981F01C9F2}">
      <dgm:prSet phldrT="[文字]" custT="1"/>
      <dgm:spPr/>
      <dgm:t>
        <a:bodyPr/>
        <a:lstStyle/>
        <a:p>
          <a:r>
            <a:rPr lang="zh-CN" altLang="en-US" sz="2000" dirty="0" smtClean="0">
              <a:latin typeface="標楷體" pitchFamily="65" charset="-120"/>
              <a:ea typeface="標楷體" pitchFamily="65" charset="-120"/>
              <a:cs typeface="Arial" pitchFamily="34" charset="0"/>
            </a:rPr>
            <a:t>是否处于难于操作的不合理姿势？</a:t>
          </a:r>
          <a:endParaRPr lang="zh-TW" altLang="en-US" sz="2000" dirty="0">
            <a:latin typeface="標楷體" pitchFamily="65" charset="-120"/>
            <a:ea typeface="標楷體" pitchFamily="65" charset="-120"/>
          </a:endParaRPr>
        </a:p>
      </dgm:t>
    </dgm:pt>
    <dgm:pt modelId="{A5683F4B-364E-4F1E-ADEF-41BCF9DA91C2}" type="parTrans" cxnId="{A9417DC3-C5CE-4C03-AC7F-8F538F421DBA}">
      <dgm:prSet/>
      <dgm:spPr/>
      <dgm:t>
        <a:bodyPr/>
        <a:lstStyle/>
        <a:p>
          <a:endParaRPr lang="zh-TW" altLang="en-US" sz="2400">
            <a:latin typeface="標楷體" pitchFamily="65" charset="-120"/>
            <a:ea typeface="標楷體" pitchFamily="65" charset="-120"/>
          </a:endParaRPr>
        </a:p>
      </dgm:t>
    </dgm:pt>
    <dgm:pt modelId="{B85DBD00-EBDC-4062-B16F-085F4B3C4189}" type="sibTrans" cxnId="{A9417DC3-C5CE-4C03-AC7F-8F538F421DBA}">
      <dgm:prSet/>
      <dgm:spPr/>
      <dgm:t>
        <a:bodyPr/>
        <a:lstStyle/>
        <a:p>
          <a:endParaRPr lang="zh-TW" altLang="en-US" sz="2400">
            <a:latin typeface="標楷體" pitchFamily="65" charset="-120"/>
            <a:ea typeface="標楷體" pitchFamily="65" charset="-120"/>
          </a:endParaRPr>
        </a:p>
      </dgm:t>
    </dgm:pt>
    <dgm:pt modelId="{7C277ECD-5D76-491D-A412-65B808D5AD62}">
      <dgm:prSet phldrT="[文字]" custT="1"/>
      <dgm:spPr/>
      <dgm:t>
        <a:bodyPr/>
        <a:lstStyle/>
        <a:p>
          <a:r>
            <a:rPr lang="en-US" altLang="zh-TW" sz="2000" dirty="0" smtClean="0">
              <a:latin typeface="標楷體" pitchFamily="65" charset="-120"/>
              <a:ea typeface="標楷體" pitchFamily="65" charset="-120"/>
            </a:rPr>
            <a:t>4</a:t>
          </a:r>
          <a:endParaRPr lang="zh-TW" altLang="en-US" sz="2000" dirty="0">
            <a:latin typeface="標楷體" pitchFamily="65" charset="-120"/>
            <a:ea typeface="標楷體" pitchFamily="65" charset="-120"/>
          </a:endParaRPr>
        </a:p>
      </dgm:t>
    </dgm:pt>
    <dgm:pt modelId="{890FDE71-B938-4214-894D-8AD14B705308}" type="parTrans" cxnId="{82A50295-DB6E-437A-AF04-9EFBC88B8579}">
      <dgm:prSet/>
      <dgm:spPr/>
      <dgm:t>
        <a:bodyPr/>
        <a:lstStyle/>
        <a:p>
          <a:endParaRPr lang="zh-TW" altLang="en-US" sz="2400">
            <a:latin typeface="標楷體" pitchFamily="65" charset="-120"/>
            <a:ea typeface="標楷體" pitchFamily="65" charset="-120"/>
          </a:endParaRPr>
        </a:p>
      </dgm:t>
    </dgm:pt>
    <dgm:pt modelId="{AA87EC29-E959-4287-969A-71273D8AFA04}" type="sibTrans" cxnId="{82A50295-DB6E-437A-AF04-9EFBC88B8579}">
      <dgm:prSet/>
      <dgm:spPr/>
      <dgm:t>
        <a:bodyPr/>
        <a:lstStyle/>
        <a:p>
          <a:endParaRPr lang="zh-TW" altLang="en-US" sz="2400">
            <a:latin typeface="標楷體" pitchFamily="65" charset="-120"/>
            <a:ea typeface="標楷體" pitchFamily="65" charset="-120"/>
          </a:endParaRPr>
        </a:p>
      </dgm:t>
    </dgm:pt>
    <dgm:pt modelId="{B321C3E8-BFB4-43B0-B2D4-AACD20AA747B}">
      <dgm:prSet phldrT="[文字]" custT="1"/>
      <dgm:spPr/>
      <dgm:t>
        <a:bodyPr/>
        <a:lstStyle/>
        <a:p>
          <a:r>
            <a:rPr lang="zh-CN" altLang="en-US" sz="1600" dirty="0" smtClean="0">
              <a:latin typeface="標楷體" pitchFamily="65" charset="-120"/>
              <a:ea typeface="標楷體" pitchFamily="65" charset="-120"/>
              <a:cs typeface="Arial" pitchFamily="34" charset="0"/>
            </a:rPr>
            <a:t>改进动作不仅提高作业效率，还必须考虑作业的舒适性。</a:t>
          </a:r>
          <a:endParaRPr lang="zh-TW" altLang="en-US" sz="1600" dirty="0">
            <a:latin typeface="標楷體" pitchFamily="65" charset="-120"/>
            <a:ea typeface="標楷體" pitchFamily="65" charset="-120"/>
          </a:endParaRPr>
        </a:p>
      </dgm:t>
    </dgm:pt>
    <dgm:pt modelId="{726BF168-D4CD-4617-A238-C292BC406647}" type="parTrans" cxnId="{1F610C90-D629-49BF-B6A9-850639618926}">
      <dgm:prSet/>
      <dgm:spPr/>
      <dgm:t>
        <a:bodyPr/>
        <a:lstStyle/>
        <a:p>
          <a:endParaRPr lang="zh-TW" altLang="en-US" sz="2400">
            <a:latin typeface="標楷體" pitchFamily="65" charset="-120"/>
            <a:ea typeface="標楷體" pitchFamily="65" charset="-120"/>
          </a:endParaRPr>
        </a:p>
      </dgm:t>
    </dgm:pt>
    <dgm:pt modelId="{A0F540AD-CC6F-4439-B0B7-1B54E1B48882}" type="sibTrans" cxnId="{1F610C90-D629-49BF-B6A9-850639618926}">
      <dgm:prSet/>
      <dgm:spPr/>
      <dgm:t>
        <a:bodyPr/>
        <a:lstStyle/>
        <a:p>
          <a:endParaRPr lang="zh-TW" altLang="en-US" sz="2400">
            <a:latin typeface="標楷體" pitchFamily="65" charset="-120"/>
            <a:ea typeface="標楷體" pitchFamily="65" charset="-120"/>
          </a:endParaRPr>
        </a:p>
      </dgm:t>
    </dgm:pt>
    <dgm:pt modelId="{BB44CA08-205F-4DFE-8A90-078E918CE82F}">
      <dgm:prSet custT="1"/>
      <dgm:spPr/>
      <dgm:t>
        <a:bodyPr/>
        <a:lstStyle/>
        <a:p>
          <a:r>
            <a:rPr lang="en-US" altLang="zh-TW" sz="2000" dirty="0" smtClean="0">
              <a:latin typeface="標楷體" pitchFamily="65" charset="-120"/>
              <a:ea typeface="標楷體" pitchFamily="65" charset="-120"/>
            </a:rPr>
            <a:t>3</a:t>
          </a:r>
          <a:endParaRPr lang="zh-TW" altLang="en-US" sz="2000" dirty="0">
            <a:latin typeface="標楷體" pitchFamily="65" charset="-120"/>
            <a:ea typeface="標楷體" pitchFamily="65" charset="-120"/>
          </a:endParaRPr>
        </a:p>
      </dgm:t>
    </dgm:pt>
    <dgm:pt modelId="{FE9086C2-7400-4B7F-A3A2-8D00BED8D200}" type="parTrans" cxnId="{EAE67BEF-540A-43B2-B0D6-CC8BCF2F271F}">
      <dgm:prSet/>
      <dgm:spPr/>
      <dgm:t>
        <a:bodyPr/>
        <a:lstStyle/>
        <a:p>
          <a:endParaRPr lang="zh-TW" altLang="en-US" sz="2400">
            <a:latin typeface="標楷體" pitchFamily="65" charset="-120"/>
            <a:ea typeface="標楷體" pitchFamily="65" charset="-120"/>
          </a:endParaRPr>
        </a:p>
      </dgm:t>
    </dgm:pt>
    <dgm:pt modelId="{DA7194CD-AA4D-4452-8FF8-22F1DF0D48D0}" type="sibTrans" cxnId="{EAE67BEF-540A-43B2-B0D6-CC8BCF2F271F}">
      <dgm:prSet/>
      <dgm:spPr/>
      <dgm:t>
        <a:bodyPr/>
        <a:lstStyle/>
        <a:p>
          <a:endParaRPr lang="zh-TW" altLang="en-US" sz="2400">
            <a:latin typeface="標楷體" pitchFamily="65" charset="-120"/>
            <a:ea typeface="標楷體" pitchFamily="65" charset="-120"/>
          </a:endParaRPr>
        </a:p>
      </dgm:t>
    </dgm:pt>
    <dgm:pt modelId="{9F0425D6-27F6-4726-B3EB-23CE22CC9B9F}">
      <dgm:prSet custT="1"/>
      <dgm:spPr/>
      <dgm:t>
        <a:bodyPr/>
        <a:lstStyle/>
        <a:p>
          <a:r>
            <a:rPr lang="zh-CN" altLang="en-US" sz="2000" dirty="0" smtClean="0">
              <a:latin typeface="標楷體" pitchFamily="65" charset="-120"/>
              <a:ea typeface="標楷體" pitchFamily="65" charset="-120"/>
              <a:cs typeface="Arial" pitchFamily="34" charset="0"/>
            </a:rPr>
            <a:t>是否是需要大力气的动作？</a:t>
          </a:r>
          <a:endParaRPr lang="zh-TW" altLang="en-US" sz="2000" dirty="0">
            <a:latin typeface="標楷體" pitchFamily="65" charset="-120"/>
            <a:ea typeface="標楷體" pitchFamily="65" charset="-120"/>
          </a:endParaRPr>
        </a:p>
      </dgm:t>
    </dgm:pt>
    <dgm:pt modelId="{B00302D9-CC2A-4133-836D-12E3FF66A4A1}" type="parTrans" cxnId="{8D89C0AA-8B53-4571-9821-55B3DDFA92C6}">
      <dgm:prSet/>
      <dgm:spPr/>
      <dgm:t>
        <a:bodyPr/>
        <a:lstStyle/>
        <a:p>
          <a:endParaRPr lang="zh-TW" altLang="en-US" sz="2400">
            <a:latin typeface="標楷體" pitchFamily="65" charset="-120"/>
            <a:ea typeface="標楷體" pitchFamily="65" charset="-120"/>
          </a:endParaRPr>
        </a:p>
      </dgm:t>
    </dgm:pt>
    <dgm:pt modelId="{A38EDEB7-2C82-47FD-BD78-FC1D949B0EC3}" type="sibTrans" cxnId="{8D89C0AA-8B53-4571-9821-55B3DDFA92C6}">
      <dgm:prSet/>
      <dgm:spPr/>
      <dgm:t>
        <a:bodyPr/>
        <a:lstStyle/>
        <a:p>
          <a:endParaRPr lang="zh-TW" altLang="en-US" sz="2400">
            <a:latin typeface="標楷體" pitchFamily="65" charset="-120"/>
            <a:ea typeface="標楷體" pitchFamily="65" charset="-120"/>
          </a:endParaRPr>
        </a:p>
      </dgm:t>
    </dgm:pt>
    <dgm:pt modelId="{519D348E-3FCE-42E2-980F-D596CE6B5475}" type="pres">
      <dgm:prSet presAssocID="{33A0C0BC-EE2A-4A0D-B800-09EE7A4E94CE}" presName="linearFlow" presStyleCnt="0">
        <dgm:presLayoutVars>
          <dgm:dir/>
          <dgm:animLvl val="lvl"/>
          <dgm:resizeHandles val="exact"/>
        </dgm:presLayoutVars>
      </dgm:prSet>
      <dgm:spPr/>
      <dgm:t>
        <a:bodyPr/>
        <a:lstStyle/>
        <a:p>
          <a:endParaRPr lang="zh-TW" altLang="en-US"/>
        </a:p>
      </dgm:t>
    </dgm:pt>
    <dgm:pt modelId="{124C8910-707F-4B76-971B-829DB61615E8}" type="pres">
      <dgm:prSet presAssocID="{34E54846-5596-4BE7-A7A3-BE0943EAB314}" presName="composite" presStyleCnt="0"/>
      <dgm:spPr/>
    </dgm:pt>
    <dgm:pt modelId="{0322DBD5-36DE-4CE1-A340-5204FD5F0FB2}" type="pres">
      <dgm:prSet presAssocID="{34E54846-5596-4BE7-A7A3-BE0943EAB314}" presName="parentText" presStyleLbl="alignNode1" presStyleIdx="0" presStyleCnt="4">
        <dgm:presLayoutVars>
          <dgm:chMax val="1"/>
          <dgm:bulletEnabled val="1"/>
        </dgm:presLayoutVars>
      </dgm:prSet>
      <dgm:spPr/>
      <dgm:t>
        <a:bodyPr/>
        <a:lstStyle/>
        <a:p>
          <a:endParaRPr lang="zh-TW" altLang="en-US"/>
        </a:p>
      </dgm:t>
    </dgm:pt>
    <dgm:pt modelId="{1CA78400-FE21-4D06-90AE-87DF77393F35}" type="pres">
      <dgm:prSet presAssocID="{34E54846-5596-4BE7-A7A3-BE0943EAB314}" presName="descendantText" presStyleLbl="alignAcc1" presStyleIdx="0" presStyleCnt="4">
        <dgm:presLayoutVars>
          <dgm:bulletEnabled val="1"/>
        </dgm:presLayoutVars>
      </dgm:prSet>
      <dgm:spPr/>
      <dgm:t>
        <a:bodyPr/>
        <a:lstStyle/>
        <a:p>
          <a:endParaRPr lang="zh-TW" altLang="en-US"/>
        </a:p>
      </dgm:t>
    </dgm:pt>
    <dgm:pt modelId="{654F9364-B58A-4E4C-AA02-98740DD6CF50}" type="pres">
      <dgm:prSet presAssocID="{1BC41116-F31D-41BE-8870-C77B66A48226}" presName="sp" presStyleCnt="0"/>
      <dgm:spPr/>
    </dgm:pt>
    <dgm:pt modelId="{064E3CA4-AE9E-446F-8B14-B8262D08104C}" type="pres">
      <dgm:prSet presAssocID="{72E75821-2C3E-4442-B2FA-4AC080695DF0}" presName="composite" presStyleCnt="0"/>
      <dgm:spPr/>
    </dgm:pt>
    <dgm:pt modelId="{1A4C3AC7-22D3-40AB-A811-6B3309D30BCA}" type="pres">
      <dgm:prSet presAssocID="{72E75821-2C3E-4442-B2FA-4AC080695DF0}" presName="parentText" presStyleLbl="alignNode1" presStyleIdx="1" presStyleCnt="4">
        <dgm:presLayoutVars>
          <dgm:chMax val="1"/>
          <dgm:bulletEnabled val="1"/>
        </dgm:presLayoutVars>
      </dgm:prSet>
      <dgm:spPr/>
      <dgm:t>
        <a:bodyPr/>
        <a:lstStyle/>
        <a:p>
          <a:endParaRPr lang="zh-TW" altLang="en-US"/>
        </a:p>
      </dgm:t>
    </dgm:pt>
    <dgm:pt modelId="{46AA0F18-12DF-4933-9C74-EA376DBB1236}" type="pres">
      <dgm:prSet presAssocID="{72E75821-2C3E-4442-B2FA-4AC080695DF0}" presName="descendantText" presStyleLbl="alignAcc1" presStyleIdx="1" presStyleCnt="4">
        <dgm:presLayoutVars>
          <dgm:bulletEnabled val="1"/>
        </dgm:presLayoutVars>
      </dgm:prSet>
      <dgm:spPr/>
      <dgm:t>
        <a:bodyPr/>
        <a:lstStyle/>
        <a:p>
          <a:endParaRPr lang="zh-TW" altLang="en-US"/>
        </a:p>
      </dgm:t>
    </dgm:pt>
    <dgm:pt modelId="{CEEA416A-0D4A-45DB-8FD1-997060FD903E}" type="pres">
      <dgm:prSet presAssocID="{3F993F7C-B50B-4429-B57A-362D305074D8}" presName="sp" presStyleCnt="0"/>
      <dgm:spPr/>
    </dgm:pt>
    <dgm:pt modelId="{8DB8703A-A058-4E35-9811-3BBAE0A2859E}" type="pres">
      <dgm:prSet presAssocID="{BB44CA08-205F-4DFE-8A90-078E918CE82F}" presName="composite" presStyleCnt="0"/>
      <dgm:spPr/>
    </dgm:pt>
    <dgm:pt modelId="{CB178266-B7FF-4242-957B-455BD946FD3C}" type="pres">
      <dgm:prSet presAssocID="{BB44CA08-205F-4DFE-8A90-078E918CE82F}" presName="parentText" presStyleLbl="alignNode1" presStyleIdx="2" presStyleCnt="4">
        <dgm:presLayoutVars>
          <dgm:chMax val="1"/>
          <dgm:bulletEnabled val="1"/>
        </dgm:presLayoutVars>
      </dgm:prSet>
      <dgm:spPr/>
      <dgm:t>
        <a:bodyPr/>
        <a:lstStyle/>
        <a:p>
          <a:endParaRPr lang="zh-TW" altLang="en-US"/>
        </a:p>
      </dgm:t>
    </dgm:pt>
    <dgm:pt modelId="{F21CDC86-2480-43BC-983E-3BA37DA67B3B}" type="pres">
      <dgm:prSet presAssocID="{BB44CA08-205F-4DFE-8A90-078E918CE82F}" presName="descendantText" presStyleLbl="alignAcc1" presStyleIdx="2" presStyleCnt="4">
        <dgm:presLayoutVars>
          <dgm:bulletEnabled val="1"/>
        </dgm:presLayoutVars>
      </dgm:prSet>
      <dgm:spPr/>
      <dgm:t>
        <a:bodyPr/>
        <a:lstStyle/>
        <a:p>
          <a:endParaRPr lang="zh-TW" altLang="en-US"/>
        </a:p>
      </dgm:t>
    </dgm:pt>
    <dgm:pt modelId="{21083061-0D0D-4BB2-90D8-F8771F5DADD8}" type="pres">
      <dgm:prSet presAssocID="{DA7194CD-AA4D-4452-8FF8-22F1DF0D48D0}" presName="sp" presStyleCnt="0"/>
      <dgm:spPr/>
    </dgm:pt>
    <dgm:pt modelId="{4DD1E8D9-3A03-472E-97E8-7F3A4919A9B8}" type="pres">
      <dgm:prSet presAssocID="{7C277ECD-5D76-491D-A412-65B808D5AD62}" presName="composite" presStyleCnt="0"/>
      <dgm:spPr/>
    </dgm:pt>
    <dgm:pt modelId="{4EB89B8E-7938-4D1B-904F-6942FDA19F17}" type="pres">
      <dgm:prSet presAssocID="{7C277ECD-5D76-491D-A412-65B808D5AD62}" presName="parentText" presStyleLbl="alignNode1" presStyleIdx="3" presStyleCnt="4">
        <dgm:presLayoutVars>
          <dgm:chMax val="1"/>
          <dgm:bulletEnabled val="1"/>
        </dgm:presLayoutVars>
      </dgm:prSet>
      <dgm:spPr/>
      <dgm:t>
        <a:bodyPr/>
        <a:lstStyle/>
        <a:p>
          <a:endParaRPr lang="zh-TW" altLang="en-US"/>
        </a:p>
      </dgm:t>
    </dgm:pt>
    <dgm:pt modelId="{8639A3F5-31D5-42C5-9831-97183585B58C}" type="pres">
      <dgm:prSet presAssocID="{7C277ECD-5D76-491D-A412-65B808D5AD62}" presName="descendantText" presStyleLbl="alignAcc1" presStyleIdx="3" presStyleCnt="4">
        <dgm:presLayoutVars>
          <dgm:bulletEnabled val="1"/>
        </dgm:presLayoutVars>
      </dgm:prSet>
      <dgm:spPr/>
      <dgm:t>
        <a:bodyPr/>
        <a:lstStyle/>
        <a:p>
          <a:endParaRPr lang="zh-TW" altLang="en-US"/>
        </a:p>
      </dgm:t>
    </dgm:pt>
  </dgm:ptLst>
  <dgm:cxnLst>
    <dgm:cxn modelId="{EAE67BEF-540A-43B2-B0D6-CC8BCF2F271F}" srcId="{33A0C0BC-EE2A-4A0D-B800-09EE7A4E94CE}" destId="{BB44CA08-205F-4DFE-8A90-078E918CE82F}" srcOrd="2" destOrd="0" parTransId="{FE9086C2-7400-4B7F-A3A2-8D00BED8D200}" sibTransId="{DA7194CD-AA4D-4452-8FF8-22F1DF0D48D0}"/>
    <dgm:cxn modelId="{1F610C90-D629-49BF-B6A9-850639618926}" srcId="{7C277ECD-5D76-491D-A412-65B808D5AD62}" destId="{B321C3E8-BFB4-43B0-B2D4-AACD20AA747B}" srcOrd="0" destOrd="0" parTransId="{726BF168-D4CD-4617-A238-C292BC406647}" sibTransId="{A0F540AD-CC6F-4439-B0B7-1B54E1B48882}"/>
    <dgm:cxn modelId="{8D89C0AA-8B53-4571-9821-55B3DDFA92C6}" srcId="{BB44CA08-205F-4DFE-8A90-078E918CE82F}" destId="{9F0425D6-27F6-4726-B3EB-23CE22CC9B9F}" srcOrd="0" destOrd="0" parTransId="{B00302D9-CC2A-4133-836D-12E3FF66A4A1}" sibTransId="{A38EDEB7-2C82-47FD-BD78-FC1D949B0EC3}"/>
    <dgm:cxn modelId="{FE8AD917-A4A7-4E0B-BED1-A3281086E788}" type="presOf" srcId="{ED69D5D3-DC52-47FC-87DF-22981F01C9F2}" destId="{46AA0F18-12DF-4933-9C74-EA376DBB1236}" srcOrd="0" destOrd="0" presId="urn:microsoft.com/office/officeart/2005/8/layout/chevron2"/>
    <dgm:cxn modelId="{82A50295-DB6E-437A-AF04-9EFBC88B8579}" srcId="{33A0C0BC-EE2A-4A0D-B800-09EE7A4E94CE}" destId="{7C277ECD-5D76-491D-A412-65B808D5AD62}" srcOrd="3" destOrd="0" parTransId="{890FDE71-B938-4214-894D-8AD14B705308}" sibTransId="{AA87EC29-E959-4287-969A-71273D8AFA04}"/>
    <dgm:cxn modelId="{DC888C1A-1D40-4438-861B-CA0E57182F77}" type="presOf" srcId="{7C277ECD-5D76-491D-A412-65B808D5AD62}" destId="{4EB89B8E-7938-4D1B-904F-6942FDA19F17}" srcOrd="0" destOrd="0" presId="urn:microsoft.com/office/officeart/2005/8/layout/chevron2"/>
    <dgm:cxn modelId="{7746C1D2-276E-4BE1-B4DD-125E9E3B387A}" type="presOf" srcId="{B321C3E8-BFB4-43B0-B2D4-AACD20AA747B}" destId="{8639A3F5-31D5-42C5-9831-97183585B58C}" srcOrd="0" destOrd="0" presId="urn:microsoft.com/office/officeart/2005/8/layout/chevron2"/>
    <dgm:cxn modelId="{D71B78DC-7DD5-4CFE-A8C5-BCF39D10BA78}" type="presOf" srcId="{9F0425D6-27F6-4726-B3EB-23CE22CC9B9F}" destId="{F21CDC86-2480-43BC-983E-3BA37DA67B3B}" srcOrd="0" destOrd="0" presId="urn:microsoft.com/office/officeart/2005/8/layout/chevron2"/>
    <dgm:cxn modelId="{2A089F98-CADE-4227-929C-F0767F991588}" srcId="{34E54846-5596-4BE7-A7A3-BE0943EAB314}" destId="{572A3B3B-6EC0-416E-B189-82F14692D3B4}" srcOrd="0" destOrd="0" parTransId="{E1BC80CD-1D59-4CF2-9D6F-D25C5BB9D8C3}" sibTransId="{E0AF565A-4207-4927-829D-3351AD0261E9}"/>
    <dgm:cxn modelId="{8794D8D3-A039-4EDA-875A-E32608FC1BF0}" type="presOf" srcId="{33A0C0BC-EE2A-4A0D-B800-09EE7A4E94CE}" destId="{519D348E-3FCE-42E2-980F-D596CE6B5475}" srcOrd="0" destOrd="0" presId="urn:microsoft.com/office/officeart/2005/8/layout/chevron2"/>
    <dgm:cxn modelId="{2D99D87F-2897-4311-AA53-B01B30121543}" srcId="{33A0C0BC-EE2A-4A0D-B800-09EE7A4E94CE}" destId="{34E54846-5596-4BE7-A7A3-BE0943EAB314}" srcOrd="0" destOrd="0" parTransId="{7BD77B29-A3FD-42BF-8A7A-ED295CED4B3E}" sibTransId="{1BC41116-F31D-41BE-8870-C77B66A48226}"/>
    <dgm:cxn modelId="{EE750BBE-4CF9-437E-8F9F-78293E3864E9}" type="presOf" srcId="{572A3B3B-6EC0-416E-B189-82F14692D3B4}" destId="{1CA78400-FE21-4D06-90AE-87DF77393F35}" srcOrd="0" destOrd="0" presId="urn:microsoft.com/office/officeart/2005/8/layout/chevron2"/>
    <dgm:cxn modelId="{B6A1A84E-0A77-4AE3-89F1-E0177406947D}" srcId="{33A0C0BC-EE2A-4A0D-B800-09EE7A4E94CE}" destId="{72E75821-2C3E-4442-B2FA-4AC080695DF0}" srcOrd="1" destOrd="0" parTransId="{2BA951D8-C41B-458D-9429-509024AA5D19}" sibTransId="{3F993F7C-B50B-4429-B57A-362D305074D8}"/>
    <dgm:cxn modelId="{BF95BADB-4F4F-4FC3-99D5-DD7B761A119C}" type="presOf" srcId="{72E75821-2C3E-4442-B2FA-4AC080695DF0}" destId="{1A4C3AC7-22D3-40AB-A811-6B3309D30BCA}" srcOrd="0" destOrd="0" presId="urn:microsoft.com/office/officeart/2005/8/layout/chevron2"/>
    <dgm:cxn modelId="{31FC67C5-5970-4650-9AD9-842D9D2958BC}" type="presOf" srcId="{BB44CA08-205F-4DFE-8A90-078E918CE82F}" destId="{CB178266-B7FF-4242-957B-455BD946FD3C}" srcOrd="0" destOrd="0" presId="urn:microsoft.com/office/officeart/2005/8/layout/chevron2"/>
    <dgm:cxn modelId="{A9417DC3-C5CE-4C03-AC7F-8F538F421DBA}" srcId="{72E75821-2C3E-4442-B2FA-4AC080695DF0}" destId="{ED69D5D3-DC52-47FC-87DF-22981F01C9F2}" srcOrd="0" destOrd="0" parTransId="{A5683F4B-364E-4F1E-ADEF-41BCF9DA91C2}" sibTransId="{B85DBD00-EBDC-4062-B16F-085F4B3C4189}"/>
    <dgm:cxn modelId="{F541771D-08CE-4974-88B1-4AE05204621B}" type="presOf" srcId="{34E54846-5596-4BE7-A7A3-BE0943EAB314}" destId="{0322DBD5-36DE-4CE1-A340-5204FD5F0FB2}" srcOrd="0" destOrd="0" presId="urn:microsoft.com/office/officeart/2005/8/layout/chevron2"/>
    <dgm:cxn modelId="{79C69B02-3D45-44A7-82C2-256157FE4E50}" type="presParOf" srcId="{519D348E-3FCE-42E2-980F-D596CE6B5475}" destId="{124C8910-707F-4B76-971B-829DB61615E8}" srcOrd="0" destOrd="0" presId="urn:microsoft.com/office/officeart/2005/8/layout/chevron2"/>
    <dgm:cxn modelId="{3ED0E5EA-65E3-4FB3-AC63-7A1DAD5B4DBA}" type="presParOf" srcId="{124C8910-707F-4B76-971B-829DB61615E8}" destId="{0322DBD5-36DE-4CE1-A340-5204FD5F0FB2}" srcOrd="0" destOrd="0" presId="urn:microsoft.com/office/officeart/2005/8/layout/chevron2"/>
    <dgm:cxn modelId="{E0761823-488F-4307-B79E-E4D952A715DC}" type="presParOf" srcId="{124C8910-707F-4B76-971B-829DB61615E8}" destId="{1CA78400-FE21-4D06-90AE-87DF77393F35}" srcOrd="1" destOrd="0" presId="urn:microsoft.com/office/officeart/2005/8/layout/chevron2"/>
    <dgm:cxn modelId="{8ED84449-6826-43E2-A097-F59CCEEB24B7}" type="presParOf" srcId="{519D348E-3FCE-42E2-980F-D596CE6B5475}" destId="{654F9364-B58A-4E4C-AA02-98740DD6CF50}" srcOrd="1" destOrd="0" presId="urn:microsoft.com/office/officeart/2005/8/layout/chevron2"/>
    <dgm:cxn modelId="{06AF5D90-C6D4-4D7A-9AFE-B3CC238F88C0}" type="presParOf" srcId="{519D348E-3FCE-42E2-980F-D596CE6B5475}" destId="{064E3CA4-AE9E-446F-8B14-B8262D08104C}" srcOrd="2" destOrd="0" presId="urn:microsoft.com/office/officeart/2005/8/layout/chevron2"/>
    <dgm:cxn modelId="{9ABA3BCE-AC02-4961-8697-8F73860D259A}" type="presParOf" srcId="{064E3CA4-AE9E-446F-8B14-B8262D08104C}" destId="{1A4C3AC7-22D3-40AB-A811-6B3309D30BCA}" srcOrd="0" destOrd="0" presId="urn:microsoft.com/office/officeart/2005/8/layout/chevron2"/>
    <dgm:cxn modelId="{DEAA7720-A3B6-4C5A-BD92-E24983AF547F}" type="presParOf" srcId="{064E3CA4-AE9E-446F-8B14-B8262D08104C}" destId="{46AA0F18-12DF-4933-9C74-EA376DBB1236}" srcOrd="1" destOrd="0" presId="urn:microsoft.com/office/officeart/2005/8/layout/chevron2"/>
    <dgm:cxn modelId="{157F3FD8-5BFE-449D-A678-A37867F81302}" type="presParOf" srcId="{519D348E-3FCE-42E2-980F-D596CE6B5475}" destId="{CEEA416A-0D4A-45DB-8FD1-997060FD903E}" srcOrd="3" destOrd="0" presId="urn:microsoft.com/office/officeart/2005/8/layout/chevron2"/>
    <dgm:cxn modelId="{27AF353B-9398-4A3B-8A9D-4DA195DB06EB}" type="presParOf" srcId="{519D348E-3FCE-42E2-980F-D596CE6B5475}" destId="{8DB8703A-A058-4E35-9811-3BBAE0A2859E}" srcOrd="4" destOrd="0" presId="urn:microsoft.com/office/officeart/2005/8/layout/chevron2"/>
    <dgm:cxn modelId="{5FE7C1EF-96C9-4FAA-8327-280128622ECD}" type="presParOf" srcId="{8DB8703A-A058-4E35-9811-3BBAE0A2859E}" destId="{CB178266-B7FF-4242-957B-455BD946FD3C}" srcOrd="0" destOrd="0" presId="urn:microsoft.com/office/officeart/2005/8/layout/chevron2"/>
    <dgm:cxn modelId="{6007ADAE-B362-4153-A43B-54C35424261B}" type="presParOf" srcId="{8DB8703A-A058-4E35-9811-3BBAE0A2859E}" destId="{F21CDC86-2480-43BC-983E-3BA37DA67B3B}" srcOrd="1" destOrd="0" presId="urn:microsoft.com/office/officeart/2005/8/layout/chevron2"/>
    <dgm:cxn modelId="{2ABC1F3A-B68C-4CCC-A8BF-02E2485CC0AF}" type="presParOf" srcId="{519D348E-3FCE-42E2-980F-D596CE6B5475}" destId="{21083061-0D0D-4BB2-90D8-F8771F5DADD8}" srcOrd="5" destOrd="0" presId="urn:microsoft.com/office/officeart/2005/8/layout/chevron2"/>
    <dgm:cxn modelId="{C7AB37DA-D741-4C30-91BF-48C4A95A60B3}" type="presParOf" srcId="{519D348E-3FCE-42E2-980F-D596CE6B5475}" destId="{4DD1E8D9-3A03-472E-97E8-7F3A4919A9B8}" srcOrd="6" destOrd="0" presId="urn:microsoft.com/office/officeart/2005/8/layout/chevron2"/>
    <dgm:cxn modelId="{F46A971D-ED37-4B28-B267-C80B1572963E}" type="presParOf" srcId="{4DD1E8D9-3A03-472E-97E8-7F3A4919A9B8}" destId="{4EB89B8E-7938-4D1B-904F-6942FDA19F17}" srcOrd="0" destOrd="0" presId="urn:microsoft.com/office/officeart/2005/8/layout/chevron2"/>
    <dgm:cxn modelId="{195F2642-5499-4214-B11A-A24F41C8A2B7}" type="presParOf" srcId="{4DD1E8D9-3A03-472E-97E8-7F3A4919A9B8}" destId="{8639A3F5-31D5-42C5-9831-97183585B58C}"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1C4A19-DD9C-4284-94C2-D937CADDFF1D}" type="doc">
      <dgm:prSet loTypeId="urn:microsoft.com/office/officeart/2005/8/layout/funnel1" loCatId="process" qsTypeId="urn:microsoft.com/office/officeart/2005/8/quickstyle/3d6" qsCatId="3D" csTypeId="urn:microsoft.com/office/officeart/2005/8/colors/colorful3" csCatId="colorful" phldr="1"/>
      <dgm:spPr/>
      <dgm:t>
        <a:bodyPr/>
        <a:lstStyle/>
        <a:p>
          <a:endParaRPr lang="zh-TW" altLang="en-US"/>
        </a:p>
      </dgm:t>
    </dgm:pt>
    <dgm:pt modelId="{18C5BBD4-B3D0-4481-BC49-703B569167A1}">
      <dgm:prSet phldrT="[文字]" custT="1"/>
      <dgm:spPr/>
      <dgm:t>
        <a:bodyPr/>
        <a:lstStyle/>
        <a:p>
          <a:r>
            <a:rPr lang="zh-CN" altLang="en-US" sz="2800"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cs typeface="Arial" pitchFamily="34" charset="0"/>
            </a:rPr>
            <a:t>作业现场布置</a:t>
          </a:r>
          <a:endParaRPr lang="zh-TW" altLang="en-US" sz="28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53370EFE-AE0F-41CE-BFAE-E0958F83675B}" type="parTrans" cxnId="{E8D7165F-9413-4999-9BE4-40365B677E6B}">
      <dgm:prSet/>
      <dgm:spPr/>
      <dgm:t>
        <a:bodyPr/>
        <a:lstStyle/>
        <a:p>
          <a:endParaRPr lang="zh-TW" altLang="en-US"/>
        </a:p>
      </dgm:t>
    </dgm:pt>
    <dgm:pt modelId="{FBB12145-F9BA-4563-8679-3178F9B8691E}" type="sibTrans" cxnId="{E8D7165F-9413-4999-9BE4-40365B677E6B}">
      <dgm:prSet/>
      <dgm:spPr/>
      <dgm:t>
        <a:bodyPr/>
        <a:lstStyle/>
        <a:p>
          <a:endParaRPr lang="zh-TW" altLang="en-US"/>
        </a:p>
      </dgm:t>
    </dgm:pt>
    <dgm:pt modelId="{5055E634-10B3-47AB-9E99-0D56C7DFB12B}">
      <dgm:prSet phldrT="[文字]" custT="1"/>
      <dgm:spPr/>
      <dgm:t>
        <a:bodyPr/>
        <a:lstStyle/>
        <a:p>
          <a:r>
            <a:rPr lang="zh-CN" altLang="en-US" sz="2800"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cs typeface="Arial" pitchFamily="34" charset="0"/>
            </a:rPr>
            <a:t>动作方法</a:t>
          </a:r>
          <a:endParaRPr lang="zh-TW" altLang="en-US" sz="28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8A5CD828-1C54-4A28-9444-33CD6E419A29}" type="parTrans" cxnId="{FEBADC31-3B51-4F58-B0B6-3896E61BB810}">
      <dgm:prSet/>
      <dgm:spPr/>
      <dgm:t>
        <a:bodyPr/>
        <a:lstStyle/>
        <a:p>
          <a:endParaRPr lang="zh-TW" altLang="en-US"/>
        </a:p>
      </dgm:t>
    </dgm:pt>
    <dgm:pt modelId="{DF7BC524-B137-48CB-A679-7A16CEF90047}" type="sibTrans" cxnId="{FEBADC31-3B51-4F58-B0B6-3896E61BB810}">
      <dgm:prSet/>
      <dgm:spPr/>
      <dgm:t>
        <a:bodyPr/>
        <a:lstStyle/>
        <a:p>
          <a:endParaRPr lang="zh-TW" altLang="en-US"/>
        </a:p>
      </dgm:t>
    </dgm:pt>
    <dgm:pt modelId="{A0D63807-972B-4380-A6EB-45AAC6DFB530}">
      <dgm:prSet phldrT="[文字]" custT="1"/>
      <dgm:spPr/>
      <dgm:t>
        <a:bodyPr/>
        <a:lstStyle/>
        <a:p>
          <a:r>
            <a:rPr lang="zh-CN" altLang="en-US" sz="2800"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cs typeface="Arial" pitchFamily="34" charset="0"/>
            </a:rPr>
            <a:t>工夹具与机器</a:t>
          </a:r>
          <a:endParaRPr lang="zh-TW" altLang="en-US" sz="28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F57F2952-F938-4DC2-B6EF-ADEE8F515285}" type="parTrans" cxnId="{6E70E562-221F-4185-8119-E742687EF8F6}">
      <dgm:prSet/>
      <dgm:spPr/>
      <dgm:t>
        <a:bodyPr/>
        <a:lstStyle/>
        <a:p>
          <a:endParaRPr lang="zh-TW" altLang="en-US"/>
        </a:p>
      </dgm:t>
    </dgm:pt>
    <dgm:pt modelId="{333ED14D-05C7-4D7B-BBBD-0FDED683E78F}" type="sibTrans" cxnId="{6E70E562-221F-4185-8119-E742687EF8F6}">
      <dgm:prSet/>
      <dgm:spPr/>
      <dgm:t>
        <a:bodyPr/>
        <a:lstStyle/>
        <a:p>
          <a:endParaRPr lang="zh-TW" altLang="en-US"/>
        </a:p>
      </dgm:t>
    </dgm:pt>
    <dgm:pt modelId="{635C6B74-ADE2-4C18-BB5E-D7808D5EBC55}">
      <dgm:prSet phldrT="[文字]" custT="1"/>
      <dgm:spPr/>
      <dgm:t>
        <a:bodyPr/>
        <a:lstStyle/>
        <a:p>
          <a:r>
            <a:rPr lang="zh-CN" altLang="en-US" sz="2400" b="1" dirty="0" smtClean="0">
              <a:effectLst>
                <a:outerShdw blurRad="38100" dist="38100" dir="2700000" algn="tl">
                  <a:srgbClr val="000000">
                    <a:alpha val="43137"/>
                  </a:srgbClr>
                </a:outerShdw>
              </a:effectLst>
              <a:latin typeface="標楷體" pitchFamily="65" charset="-120"/>
              <a:ea typeface="標楷體" pitchFamily="65" charset="-120"/>
            </a:rPr>
            <a:t>三要素</a:t>
          </a:r>
          <a:endParaRPr lang="zh-TW" altLang="en-US" sz="2400" b="1" dirty="0">
            <a:effectLst>
              <a:outerShdw blurRad="38100" dist="38100" dir="2700000" algn="tl">
                <a:srgbClr val="000000">
                  <a:alpha val="43137"/>
                </a:srgbClr>
              </a:outerShdw>
            </a:effectLst>
            <a:latin typeface="標楷體" pitchFamily="65" charset="-120"/>
            <a:ea typeface="標楷體" pitchFamily="65" charset="-120"/>
          </a:endParaRPr>
        </a:p>
      </dgm:t>
    </dgm:pt>
    <dgm:pt modelId="{03E0C558-D3E0-42B3-A5C3-E9F97A72BBFE}" type="parTrans" cxnId="{D463EA32-62DF-4E51-B2A4-8BBA1BB4E72D}">
      <dgm:prSet/>
      <dgm:spPr/>
      <dgm:t>
        <a:bodyPr/>
        <a:lstStyle/>
        <a:p>
          <a:endParaRPr lang="zh-TW" altLang="en-US"/>
        </a:p>
      </dgm:t>
    </dgm:pt>
    <dgm:pt modelId="{5A7A37B4-57BC-4798-90A5-C8D10432B47B}" type="sibTrans" cxnId="{D463EA32-62DF-4E51-B2A4-8BBA1BB4E72D}">
      <dgm:prSet/>
      <dgm:spPr/>
      <dgm:t>
        <a:bodyPr/>
        <a:lstStyle/>
        <a:p>
          <a:endParaRPr lang="zh-TW" altLang="en-US"/>
        </a:p>
      </dgm:t>
    </dgm:pt>
    <dgm:pt modelId="{E3AF211A-2D70-4D27-9302-8D9882144D0B}" type="pres">
      <dgm:prSet presAssocID="{331C4A19-DD9C-4284-94C2-D937CADDFF1D}" presName="Name0" presStyleCnt="0">
        <dgm:presLayoutVars>
          <dgm:chMax val="4"/>
          <dgm:resizeHandles val="exact"/>
        </dgm:presLayoutVars>
      </dgm:prSet>
      <dgm:spPr/>
      <dgm:t>
        <a:bodyPr/>
        <a:lstStyle/>
        <a:p>
          <a:endParaRPr lang="zh-TW" altLang="en-US"/>
        </a:p>
      </dgm:t>
    </dgm:pt>
    <dgm:pt modelId="{F0CBD067-40E9-4745-BBE2-55084F452846}" type="pres">
      <dgm:prSet presAssocID="{331C4A19-DD9C-4284-94C2-D937CADDFF1D}" presName="ellipse" presStyleLbl="trBgShp" presStyleIdx="0" presStyleCnt="1"/>
      <dgm:spPr/>
    </dgm:pt>
    <dgm:pt modelId="{5728C08D-DEAF-4C8C-956C-0538F0AD85E6}" type="pres">
      <dgm:prSet presAssocID="{331C4A19-DD9C-4284-94C2-D937CADDFF1D}" presName="arrow1" presStyleLbl="fgShp" presStyleIdx="0" presStyleCnt="1"/>
      <dgm:spPr/>
    </dgm:pt>
    <dgm:pt modelId="{312F36D8-946D-446E-88D1-F8BF1C706611}" type="pres">
      <dgm:prSet presAssocID="{331C4A19-DD9C-4284-94C2-D937CADDFF1D}" presName="rectangle" presStyleLbl="revTx" presStyleIdx="0" presStyleCnt="1">
        <dgm:presLayoutVars>
          <dgm:bulletEnabled val="1"/>
        </dgm:presLayoutVars>
      </dgm:prSet>
      <dgm:spPr/>
      <dgm:t>
        <a:bodyPr/>
        <a:lstStyle/>
        <a:p>
          <a:endParaRPr lang="zh-TW" altLang="en-US"/>
        </a:p>
      </dgm:t>
    </dgm:pt>
    <dgm:pt modelId="{8E968A89-422D-4720-9901-7A241C9D1E07}" type="pres">
      <dgm:prSet presAssocID="{5055E634-10B3-47AB-9E99-0D56C7DFB12B}" presName="item1" presStyleLbl="node1" presStyleIdx="0" presStyleCnt="3">
        <dgm:presLayoutVars>
          <dgm:bulletEnabled val="1"/>
        </dgm:presLayoutVars>
      </dgm:prSet>
      <dgm:spPr/>
      <dgm:t>
        <a:bodyPr/>
        <a:lstStyle/>
        <a:p>
          <a:endParaRPr lang="zh-TW" altLang="en-US"/>
        </a:p>
      </dgm:t>
    </dgm:pt>
    <dgm:pt modelId="{C9EEE3D2-B256-49A2-968F-ECF5EC3DC09A}" type="pres">
      <dgm:prSet presAssocID="{A0D63807-972B-4380-A6EB-45AAC6DFB530}" presName="item2" presStyleLbl="node1" presStyleIdx="1" presStyleCnt="3">
        <dgm:presLayoutVars>
          <dgm:bulletEnabled val="1"/>
        </dgm:presLayoutVars>
      </dgm:prSet>
      <dgm:spPr/>
      <dgm:t>
        <a:bodyPr/>
        <a:lstStyle/>
        <a:p>
          <a:endParaRPr lang="zh-TW" altLang="en-US"/>
        </a:p>
      </dgm:t>
    </dgm:pt>
    <dgm:pt modelId="{AF3C2656-EABF-425B-88C7-E1618033BC5E}" type="pres">
      <dgm:prSet presAssocID="{635C6B74-ADE2-4C18-BB5E-D7808D5EBC55}" presName="item3" presStyleLbl="node1" presStyleIdx="2" presStyleCnt="3">
        <dgm:presLayoutVars>
          <dgm:bulletEnabled val="1"/>
        </dgm:presLayoutVars>
      </dgm:prSet>
      <dgm:spPr/>
      <dgm:t>
        <a:bodyPr/>
        <a:lstStyle/>
        <a:p>
          <a:endParaRPr lang="zh-TW" altLang="en-US"/>
        </a:p>
      </dgm:t>
    </dgm:pt>
    <dgm:pt modelId="{53B110BC-A350-4463-A675-F3D770CCD094}" type="pres">
      <dgm:prSet presAssocID="{331C4A19-DD9C-4284-94C2-D937CADDFF1D}" presName="funnel" presStyleLbl="trAlignAcc1" presStyleIdx="0" presStyleCnt="1"/>
      <dgm:spPr/>
    </dgm:pt>
  </dgm:ptLst>
  <dgm:cxnLst>
    <dgm:cxn modelId="{6E70E562-221F-4185-8119-E742687EF8F6}" srcId="{331C4A19-DD9C-4284-94C2-D937CADDFF1D}" destId="{A0D63807-972B-4380-A6EB-45AAC6DFB530}" srcOrd="2" destOrd="0" parTransId="{F57F2952-F938-4DC2-B6EF-ADEE8F515285}" sibTransId="{333ED14D-05C7-4D7B-BBBD-0FDED683E78F}"/>
    <dgm:cxn modelId="{ED815F31-22F5-41FA-97F6-FF003B21D64C}" type="presOf" srcId="{331C4A19-DD9C-4284-94C2-D937CADDFF1D}" destId="{E3AF211A-2D70-4D27-9302-8D9882144D0B}" srcOrd="0" destOrd="0" presId="urn:microsoft.com/office/officeart/2005/8/layout/funnel1"/>
    <dgm:cxn modelId="{D463EA32-62DF-4E51-B2A4-8BBA1BB4E72D}" srcId="{331C4A19-DD9C-4284-94C2-D937CADDFF1D}" destId="{635C6B74-ADE2-4C18-BB5E-D7808D5EBC55}" srcOrd="3" destOrd="0" parTransId="{03E0C558-D3E0-42B3-A5C3-E9F97A72BBFE}" sibTransId="{5A7A37B4-57BC-4798-90A5-C8D10432B47B}"/>
    <dgm:cxn modelId="{259A9774-3A76-4B96-8054-CD4053ED5AD5}" type="presOf" srcId="{18C5BBD4-B3D0-4481-BC49-703B569167A1}" destId="{AF3C2656-EABF-425B-88C7-E1618033BC5E}" srcOrd="0" destOrd="0" presId="urn:microsoft.com/office/officeart/2005/8/layout/funnel1"/>
    <dgm:cxn modelId="{E8D7165F-9413-4999-9BE4-40365B677E6B}" srcId="{331C4A19-DD9C-4284-94C2-D937CADDFF1D}" destId="{18C5BBD4-B3D0-4481-BC49-703B569167A1}" srcOrd="0" destOrd="0" parTransId="{53370EFE-AE0F-41CE-BFAE-E0958F83675B}" sibTransId="{FBB12145-F9BA-4563-8679-3178F9B8691E}"/>
    <dgm:cxn modelId="{7E66DE84-5399-4991-AC11-DBEB5BFC9DB5}" type="presOf" srcId="{A0D63807-972B-4380-A6EB-45AAC6DFB530}" destId="{8E968A89-422D-4720-9901-7A241C9D1E07}" srcOrd="0" destOrd="0" presId="urn:microsoft.com/office/officeart/2005/8/layout/funnel1"/>
    <dgm:cxn modelId="{FEBADC31-3B51-4F58-B0B6-3896E61BB810}" srcId="{331C4A19-DD9C-4284-94C2-D937CADDFF1D}" destId="{5055E634-10B3-47AB-9E99-0D56C7DFB12B}" srcOrd="1" destOrd="0" parTransId="{8A5CD828-1C54-4A28-9444-33CD6E419A29}" sibTransId="{DF7BC524-B137-48CB-A679-7A16CEF90047}"/>
    <dgm:cxn modelId="{26A016E0-2BAA-4074-9AAC-3332A6D9DFB0}" type="presOf" srcId="{5055E634-10B3-47AB-9E99-0D56C7DFB12B}" destId="{C9EEE3D2-B256-49A2-968F-ECF5EC3DC09A}" srcOrd="0" destOrd="0" presId="urn:microsoft.com/office/officeart/2005/8/layout/funnel1"/>
    <dgm:cxn modelId="{9109A5C7-019A-4858-A6E7-36EA926B4912}" type="presOf" srcId="{635C6B74-ADE2-4C18-BB5E-D7808D5EBC55}" destId="{312F36D8-946D-446E-88D1-F8BF1C706611}" srcOrd="0" destOrd="0" presId="urn:microsoft.com/office/officeart/2005/8/layout/funnel1"/>
    <dgm:cxn modelId="{F3A254D4-8E10-438E-9966-1AD1EE5C87C9}" type="presParOf" srcId="{E3AF211A-2D70-4D27-9302-8D9882144D0B}" destId="{F0CBD067-40E9-4745-BBE2-55084F452846}" srcOrd="0" destOrd="0" presId="urn:microsoft.com/office/officeart/2005/8/layout/funnel1"/>
    <dgm:cxn modelId="{4CE28B49-BAAD-4D67-9EC7-631D6B4A79EB}" type="presParOf" srcId="{E3AF211A-2D70-4D27-9302-8D9882144D0B}" destId="{5728C08D-DEAF-4C8C-956C-0538F0AD85E6}" srcOrd="1" destOrd="0" presId="urn:microsoft.com/office/officeart/2005/8/layout/funnel1"/>
    <dgm:cxn modelId="{62039C2D-0BDC-4B8E-95F4-E3516F2E50B2}" type="presParOf" srcId="{E3AF211A-2D70-4D27-9302-8D9882144D0B}" destId="{312F36D8-946D-446E-88D1-F8BF1C706611}" srcOrd="2" destOrd="0" presId="urn:microsoft.com/office/officeart/2005/8/layout/funnel1"/>
    <dgm:cxn modelId="{5145083A-C55A-4132-9A84-69573BB897A6}" type="presParOf" srcId="{E3AF211A-2D70-4D27-9302-8D9882144D0B}" destId="{8E968A89-422D-4720-9901-7A241C9D1E07}" srcOrd="3" destOrd="0" presId="urn:microsoft.com/office/officeart/2005/8/layout/funnel1"/>
    <dgm:cxn modelId="{938B49DF-AD07-478C-B0E9-4CBAEB815AE7}" type="presParOf" srcId="{E3AF211A-2D70-4D27-9302-8D9882144D0B}" destId="{C9EEE3D2-B256-49A2-968F-ECF5EC3DC09A}" srcOrd="4" destOrd="0" presId="urn:microsoft.com/office/officeart/2005/8/layout/funnel1"/>
    <dgm:cxn modelId="{CB3F2208-90C2-454E-8DA3-EA0DA165911B}" type="presParOf" srcId="{E3AF211A-2D70-4D27-9302-8D9882144D0B}" destId="{AF3C2656-EABF-425B-88C7-E1618033BC5E}" srcOrd="5" destOrd="0" presId="urn:microsoft.com/office/officeart/2005/8/layout/funnel1"/>
    <dgm:cxn modelId="{7F9CFEDC-4C81-4C83-879E-344EA04C9BBB}" type="presParOf" srcId="{E3AF211A-2D70-4D27-9302-8D9882144D0B}" destId="{53B110BC-A350-4463-A675-F3D770CCD094}" srcOrd="6" destOrd="0" presId="urn:microsoft.com/office/officeart/2005/8/layout/funnel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8912B6-A619-4520-A6AC-FC29353B1151}" type="doc">
      <dgm:prSet loTypeId="urn:microsoft.com/office/officeart/2005/8/layout/hProcess9" loCatId="process" qsTypeId="urn:microsoft.com/office/officeart/2005/8/quickstyle/3d5" qsCatId="3D" csTypeId="urn:microsoft.com/office/officeart/2005/8/colors/colorful1" csCatId="colorful" phldr="1"/>
      <dgm:spPr/>
    </dgm:pt>
    <dgm:pt modelId="{8686E8B7-D121-470C-87C0-C47428FED35D}">
      <dgm:prSet phldrT="[文字]" custT="1"/>
      <dgm:spPr/>
      <dgm:t>
        <a:bodyPr/>
        <a:lstStyle/>
        <a:p>
          <a:r>
            <a:rPr lang="zh-TW" altLang="en-US" sz="1800" b="1" dirty="0" smtClean="0">
              <a:effectLst>
                <a:outerShdw blurRad="38100" dist="38100" dir="2700000" algn="tl">
                  <a:srgbClr val="000000">
                    <a:alpha val="43137"/>
                  </a:srgbClr>
                </a:outerShdw>
              </a:effectLst>
              <a:latin typeface="標楷體" pitchFamily="65" charset="-120"/>
              <a:ea typeface="標楷體" pitchFamily="65" charset="-120"/>
            </a:rPr>
            <a:t>帮助</a:t>
          </a:r>
          <a:r>
            <a:rPr lang="zh-CN" altLang="en-US" sz="1800" b="1" dirty="0" smtClean="0">
              <a:effectLst>
                <a:outerShdw blurRad="38100" dist="38100" dir="2700000" algn="tl">
                  <a:srgbClr val="000000">
                    <a:alpha val="43137"/>
                  </a:srgbClr>
                </a:outerShdw>
              </a:effectLst>
              <a:latin typeface="標楷體" pitchFamily="65" charset="-120"/>
              <a:ea typeface="標楷體" pitchFamily="65" charset="-120"/>
            </a:rPr>
            <a:t>发现</a:t>
          </a:r>
          <a:r>
            <a:rPr lang="zh-CN" altLang="en-US" sz="1800" b="1"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浪费点</a:t>
          </a:r>
          <a:endParaRPr lang="zh-TW" altLang="en-US" sz="18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dgm:t>
    </dgm:pt>
    <dgm:pt modelId="{76B8D70A-20DA-4154-B105-3BE16C1088D5}" type="parTrans" cxnId="{7D6501B7-77BD-4023-A2B5-CFB07EA762F4}">
      <dgm:prSet/>
      <dgm:spPr/>
      <dgm:t>
        <a:bodyPr/>
        <a:lstStyle/>
        <a:p>
          <a:endParaRPr lang="zh-TW" altLang="en-US" sz="1400">
            <a:latin typeface="標楷體" pitchFamily="65" charset="-120"/>
            <a:ea typeface="標楷體" pitchFamily="65" charset="-120"/>
          </a:endParaRPr>
        </a:p>
      </dgm:t>
    </dgm:pt>
    <dgm:pt modelId="{CE7B6E62-219D-40CA-8D24-DB24551321FD}" type="sibTrans" cxnId="{7D6501B7-77BD-4023-A2B5-CFB07EA762F4}">
      <dgm:prSet/>
      <dgm:spPr/>
      <dgm:t>
        <a:bodyPr/>
        <a:lstStyle/>
        <a:p>
          <a:endParaRPr lang="zh-TW" altLang="en-US" sz="1400">
            <a:latin typeface="標楷體" pitchFamily="65" charset="-120"/>
            <a:ea typeface="標楷體" pitchFamily="65" charset="-120"/>
          </a:endParaRPr>
        </a:p>
      </dgm:t>
    </dgm:pt>
    <dgm:pt modelId="{0F07B278-6658-4474-A75D-1E31B1A809A0}">
      <dgm:prSet phldrT="[文字]" custT="1"/>
      <dgm:spPr/>
      <dgm:t>
        <a:bodyPr/>
        <a:lstStyle/>
        <a:p>
          <a:r>
            <a:rPr lang="zh-TW" altLang="en-US" sz="1800" b="1" dirty="0" smtClean="0">
              <a:effectLst>
                <a:outerShdw blurRad="38100" dist="38100" dir="2700000" algn="tl">
                  <a:srgbClr val="000000">
                    <a:alpha val="43137"/>
                  </a:srgbClr>
                </a:outerShdw>
              </a:effectLst>
              <a:latin typeface="標楷體" pitchFamily="65" charset="-120"/>
              <a:ea typeface="標楷體" pitchFamily="65" charset="-120"/>
            </a:rPr>
            <a:t>提供建立新方法的</a:t>
          </a:r>
          <a:r>
            <a:rPr lang="zh-TW" altLang="en-US" sz="1800" b="1" dirty="0" smtClean="0">
              <a:solidFill>
                <a:srgbClr val="FFFF00"/>
              </a:solidFill>
              <a:effectLst>
                <a:outerShdw blurRad="38100" dist="38100" dir="2700000" algn="tl">
                  <a:srgbClr val="000000">
                    <a:alpha val="43137"/>
                  </a:srgbClr>
                </a:outerShdw>
              </a:effectLst>
              <a:latin typeface="標楷體" pitchFamily="65" charset="-120"/>
              <a:ea typeface="標楷體" pitchFamily="65" charset="-120"/>
            </a:rPr>
            <a:t>方向</a:t>
          </a:r>
          <a:endParaRPr lang="zh-TW" altLang="en-US" sz="1800" dirty="0">
            <a:solidFill>
              <a:srgbClr val="FFFF00"/>
            </a:solidFill>
            <a:effectLst>
              <a:outerShdw blurRad="38100" dist="38100" dir="2700000" algn="tl">
                <a:srgbClr val="000000">
                  <a:alpha val="43137"/>
                </a:srgbClr>
              </a:outerShdw>
            </a:effectLst>
            <a:latin typeface="標楷體" pitchFamily="65" charset="-120"/>
            <a:ea typeface="標楷體" pitchFamily="65" charset="-120"/>
          </a:endParaRPr>
        </a:p>
      </dgm:t>
    </dgm:pt>
    <dgm:pt modelId="{EE19CA9A-AC2A-41F7-B8CB-44366E26C83A}" type="parTrans" cxnId="{68059E69-4044-445D-85FD-1B228277F293}">
      <dgm:prSet/>
      <dgm:spPr/>
      <dgm:t>
        <a:bodyPr/>
        <a:lstStyle/>
        <a:p>
          <a:endParaRPr lang="zh-TW" altLang="en-US" sz="1400">
            <a:latin typeface="標楷體" pitchFamily="65" charset="-120"/>
            <a:ea typeface="標楷體" pitchFamily="65" charset="-120"/>
          </a:endParaRPr>
        </a:p>
      </dgm:t>
    </dgm:pt>
    <dgm:pt modelId="{CE3B6A44-438A-4E79-B6D7-6E8DDE7BDB8B}" type="sibTrans" cxnId="{68059E69-4044-445D-85FD-1B228277F293}">
      <dgm:prSet/>
      <dgm:spPr/>
      <dgm:t>
        <a:bodyPr/>
        <a:lstStyle/>
        <a:p>
          <a:endParaRPr lang="zh-TW" altLang="en-US" sz="1400">
            <a:latin typeface="標楷體" pitchFamily="65" charset="-120"/>
            <a:ea typeface="標楷體" pitchFamily="65" charset="-120"/>
          </a:endParaRPr>
        </a:p>
      </dgm:t>
    </dgm:pt>
    <dgm:pt modelId="{E09575BA-AB1C-44FB-A286-265F8F7B15E1}">
      <dgm:prSet phldrT="[文字]" custT="1"/>
      <dgm:spPr/>
      <dgm:t>
        <a:bodyPr/>
        <a:lstStyle/>
        <a:p>
          <a:r>
            <a:rPr lang="zh-CN" altLang="en-US" sz="1800" b="1" dirty="0" smtClean="0">
              <a:effectLst>
                <a:outerShdw blurRad="38100" dist="38100" dir="2700000" algn="tl">
                  <a:srgbClr val="000000">
                    <a:alpha val="43137"/>
                  </a:srgbClr>
                </a:outerShdw>
              </a:effectLst>
              <a:latin typeface="標楷體" pitchFamily="65" charset="-120"/>
              <a:ea typeface="標楷體" pitchFamily="65" charset="-120"/>
            </a:rPr>
            <a:t>两大</a:t>
          </a:r>
          <a:endParaRPr lang="en-US" altLang="zh-CN" sz="1800" b="1" dirty="0" smtClean="0">
            <a:effectLst>
              <a:outerShdw blurRad="38100" dist="38100" dir="2700000" algn="tl">
                <a:srgbClr val="000000">
                  <a:alpha val="43137"/>
                </a:srgbClr>
              </a:outerShdw>
            </a:effectLst>
            <a:latin typeface="標楷體" pitchFamily="65" charset="-120"/>
            <a:ea typeface="標楷體" pitchFamily="65" charset="-120"/>
          </a:endParaRPr>
        </a:p>
        <a:p>
          <a:r>
            <a:rPr lang="zh-CN" altLang="en-US" sz="1800" b="1" dirty="0" smtClean="0">
              <a:effectLst>
                <a:outerShdw blurRad="38100" dist="38100" dir="2700000" algn="tl">
                  <a:srgbClr val="000000">
                    <a:alpha val="43137"/>
                  </a:srgbClr>
                </a:outerShdw>
              </a:effectLst>
              <a:latin typeface="標楷體" pitchFamily="65" charset="-120"/>
              <a:ea typeface="標楷體" pitchFamily="65" charset="-120"/>
            </a:rPr>
            <a:t>功用</a:t>
          </a:r>
          <a:endParaRPr lang="zh-TW" altLang="en-US" sz="1800" b="1" dirty="0">
            <a:effectLst>
              <a:outerShdw blurRad="38100" dist="38100" dir="2700000" algn="tl">
                <a:srgbClr val="000000">
                  <a:alpha val="43137"/>
                </a:srgbClr>
              </a:outerShdw>
            </a:effectLst>
            <a:latin typeface="標楷體" pitchFamily="65" charset="-120"/>
            <a:ea typeface="標楷體" pitchFamily="65" charset="-120"/>
          </a:endParaRPr>
        </a:p>
      </dgm:t>
    </dgm:pt>
    <dgm:pt modelId="{EBC23D96-D3DE-47F5-BFD8-2FB40647ED0C}" type="parTrans" cxnId="{C15DBDB2-1102-4CC0-851B-509AC79F07AD}">
      <dgm:prSet/>
      <dgm:spPr/>
      <dgm:t>
        <a:bodyPr/>
        <a:lstStyle/>
        <a:p>
          <a:endParaRPr lang="zh-TW" altLang="en-US" sz="1400">
            <a:latin typeface="標楷體" pitchFamily="65" charset="-120"/>
            <a:ea typeface="標楷體" pitchFamily="65" charset="-120"/>
          </a:endParaRPr>
        </a:p>
      </dgm:t>
    </dgm:pt>
    <dgm:pt modelId="{515E9026-706F-41F1-BFDE-5E1EA210CAC2}" type="sibTrans" cxnId="{C15DBDB2-1102-4CC0-851B-509AC79F07AD}">
      <dgm:prSet/>
      <dgm:spPr/>
      <dgm:t>
        <a:bodyPr/>
        <a:lstStyle/>
        <a:p>
          <a:endParaRPr lang="zh-TW" altLang="en-US" sz="1400">
            <a:latin typeface="標楷體" pitchFamily="65" charset="-120"/>
            <a:ea typeface="標楷體" pitchFamily="65" charset="-120"/>
          </a:endParaRPr>
        </a:p>
      </dgm:t>
    </dgm:pt>
    <dgm:pt modelId="{DB1D4629-05FC-4705-9F05-CBA17C8D0B0B}" type="pres">
      <dgm:prSet presAssocID="{278912B6-A619-4520-A6AC-FC29353B1151}" presName="CompostProcess" presStyleCnt="0">
        <dgm:presLayoutVars>
          <dgm:dir/>
          <dgm:resizeHandles val="exact"/>
        </dgm:presLayoutVars>
      </dgm:prSet>
      <dgm:spPr/>
    </dgm:pt>
    <dgm:pt modelId="{9946A10C-4C43-4495-A748-3A093B407A2B}" type="pres">
      <dgm:prSet presAssocID="{278912B6-A619-4520-A6AC-FC29353B1151}" presName="arrow" presStyleLbl="bgShp" presStyleIdx="0" presStyleCnt="1"/>
      <dgm:spPr/>
    </dgm:pt>
    <dgm:pt modelId="{AD87D172-CCA7-4D54-929B-751E5B2A30CE}" type="pres">
      <dgm:prSet presAssocID="{278912B6-A619-4520-A6AC-FC29353B1151}" presName="linearProcess" presStyleCnt="0"/>
      <dgm:spPr/>
    </dgm:pt>
    <dgm:pt modelId="{5DA2A24E-0EDB-409B-8F37-EBA223AA1EB1}" type="pres">
      <dgm:prSet presAssocID="{8686E8B7-D121-470C-87C0-C47428FED35D}" presName="textNode" presStyleLbl="node1" presStyleIdx="0" presStyleCnt="3">
        <dgm:presLayoutVars>
          <dgm:bulletEnabled val="1"/>
        </dgm:presLayoutVars>
      </dgm:prSet>
      <dgm:spPr/>
      <dgm:t>
        <a:bodyPr/>
        <a:lstStyle/>
        <a:p>
          <a:endParaRPr lang="zh-TW" altLang="en-US"/>
        </a:p>
      </dgm:t>
    </dgm:pt>
    <dgm:pt modelId="{65D47AAD-BEA5-4BFC-B4E9-9758B8BBD92F}" type="pres">
      <dgm:prSet presAssocID="{CE7B6E62-219D-40CA-8D24-DB24551321FD}" presName="sibTrans" presStyleCnt="0"/>
      <dgm:spPr/>
    </dgm:pt>
    <dgm:pt modelId="{2357E32D-B636-465B-A105-A8405848D756}" type="pres">
      <dgm:prSet presAssocID="{0F07B278-6658-4474-A75D-1E31B1A809A0}" presName="textNode" presStyleLbl="node1" presStyleIdx="1" presStyleCnt="3">
        <dgm:presLayoutVars>
          <dgm:bulletEnabled val="1"/>
        </dgm:presLayoutVars>
      </dgm:prSet>
      <dgm:spPr/>
      <dgm:t>
        <a:bodyPr/>
        <a:lstStyle/>
        <a:p>
          <a:endParaRPr lang="zh-TW" altLang="en-US"/>
        </a:p>
      </dgm:t>
    </dgm:pt>
    <dgm:pt modelId="{2C4B7B8F-552C-49C2-BA24-A3C6B4A92278}" type="pres">
      <dgm:prSet presAssocID="{CE3B6A44-438A-4E79-B6D7-6E8DDE7BDB8B}" presName="sibTrans" presStyleCnt="0"/>
      <dgm:spPr/>
    </dgm:pt>
    <dgm:pt modelId="{1B25B404-2A50-4EF7-A170-511F5C8F5312}" type="pres">
      <dgm:prSet presAssocID="{E09575BA-AB1C-44FB-A286-265F8F7B15E1}" presName="textNode" presStyleLbl="node1" presStyleIdx="2" presStyleCnt="3">
        <dgm:presLayoutVars>
          <dgm:bulletEnabled val="1"/>
        </dgm:presLayoutVars>
      </dgm:prSet>
      <dgm:spPr/>
      <dgm:t>
        <a:bodyPr/>
        <a:lstStyle/>
        <a:p>
          <a:endParaRPr lang="zh-TW" altLang="en-US"/>
        </a:p>
      </dgm:t>
    </dgm:pt>
  </dgm:ptLst>
  <dgm:cxnLst>
    <dgm:cxn modelId="{68059E69-4044-445D-85FD-1B228277F293}" srcId="{278912B6-A619-4520-A6AC-FC29353B1151}" destId="{0F07B278-6658-4474-A75D-1E31B1A809A0}" srcOrd="1" destOrd="0" parTransId="{EE19CA9A-AC2A-41F7-B8CB-44366E26C83A}" sibTransId="{CE3B6A44-438A-4E79-B6D7-6E8DDE7BDB8B}"/>
    <dgm:cxn modelId="{7D6501B7-77BD-4023-A2B5-CFB07EA762F4}" srcId="{278912B6-A619-4520-A6AC-FC29353B1151}" destId="{8686E8B7-D121-470C-87C0-C47428FED35D}" srcOrd="0" destOrd="0" parTransId="{76B8D70A-20DA-4154-B105-3BE16C1088D5}" sibTransId="{CE7B6E62-219D-40CA-8D24-DB24551321FD}"/>
    <dgm:cxn modelId="{C15DBDB2-1102-4CC0-851B-509AC79F07AD}" srcId="{278912B6-A619-4520-A6AC-FC29353B1151}" destId="{E09575BA-AB1C-44FB-A286-265F8F7B15E1}" srcOrd="2" destOrd="0" parTransId="{EBC23D96-D3DE-47F5-BFD8-2FB40647ED0C}" sibTransId="{515E9026-706F-41F1-BFDE-5E1EA210CAC2}"/>
    <dgm:cxn modelId="{FC144300-5BB1-4CA0-8232-4315B5C2F6B3}" type="presOf" srcId="{0F07B278-6658-4474-A75D-1E31B1A809A0}" destId="{2357E32D-B636-465B-A105-A8405848D756}" srcOrd="0" destOrd="0" presId="urn:microsoft.com/office/officeart/2005/8/layout/hProcess9"/>
    <dgm:cxn modelId="{EDE377BD-E23C-483B-B965-AC5110B3BB5C}" type="presOf" srcId="{E09575BA-AB1C-44FB-A286-265F8F7B15E1}" destId="{1B25B404-2A50-4EF7-A170-511F5C8F5312}" srcOrd="0" destOrd="0" presId="urn:microsoft.com/office/officeart/2005/8/layout/hProcess9"/>
    <dgm:cxn modelId="{0ECF5189-E074-4C2D-BDDD-E5A408E1E48D}" type="presOf" srcId="{278912B6-A619-4520-A6AC-FC29353B1151}" destId="{DB1D4629-05FC-4705-9F05-CBA17C8D0B0B}" srcOrd="0" destOrd="0" presId="urn:microsoft.com/office/officeart/2005/8/layout/hProcess9"/>
    <dgm:cxn modelId="{AECEFF41-2F2D-475E-BC29-983D166A2938}" type="presOf" srcId="{8686E8B7-D121-470C-87C0-C47428FED35D}" destId="{5DA2A24E-0EDB-409B-8F37-EBA223AA1EB1}" srcOrd="0" destOrd="0" presId="urn:microsoft.com/office/officeart/2005/8/layout/hProcess9"/>
    <dgm:cxn modelId="{6AD8A846-BE7B-49CF-8BA7-6CDBB1FF941F}" type="presParOf" srcId="{DB1D4629-05FC-4705-9F05-CBA17C8D0B0B}" destId="{9946A10C-4C43-4495-A748-3A093B407A2B}" srcOrd="0" destOrd="0" presId="urn:microsoft.com/office/officeart/2005/8/layout/hProcess9"/>
    <dgm:cxn modelId="{955918D0-A867-422A-8CE6-93436B1E15DA}" type="presParOf" srcId="{DB1D4629-05FC-4705-9F05-CBA17C8D0B0B}" destId="{AD87D172-CCA7-4D54-929B-751E5B2A30CE}" srcOrd="1" destOrd="0" presId="urn:microsoft.com/office/officeart/2005/8/layout/hProcess9"/>
    <dgm:cxn modelId="{A08686BF-225B-47D0-9E47-A18878C7DFA5}" type="presParOf" srcId="{AD87D172-CCA7-4D54-929B-751E5B2A30CE}" destId="{5DA2A24E-0EDB-409B-8F37-EBA223AA1EB1}" srcOrd="0" destOrd="0" presId="urn:microsoft.com/office/officeart/2005/8/layout/hProcess9"/>
    <dgm:cxn modelId="{F801D517-4179-4472-B4EA-556A4A846825}" type="presParOf" srcId="{AD87D172-CCA7-4D54-929B-751E5B2A30CE}" destId="{65D47AAD-BEA5-4BFC-B4E9-9758B8BBD92F}" srcOrd="1" destOrd="0" presId="urn:microsoft.com/office/officeart/2005/8/layout/hProcess9"/>
    <dgm:cxn modelId="{56922219-2590-4D43-8620-3DBC5246912E}" type="presParOf" srcId="{AD87D172-CCA7-4D54-929B-751E5B2A30CE}" destId="{2357E32D-B636-465B-A105-A8405848D756}" srcOrd="2" destOrd="0" presId="urn:microsoft.com/office/officeart/2005/8/layout/hProcess9"/>
    <dgm:cxn modelId="{A9CD9F3B-DF2C-4081-8DF6-55603952B3EC}" type="presParOf" srcId="{AD87D172-CCA7-4D54-929B-751E5B2A30CE}" destId="{2C4B7B8F-552C-49C2-BA24-A3C6B4A92278}" srcOrd="3" destOrd="0" presId="urn:microsoft.com/office/officeart/2005/8/layout/hProcess9"/>
    <dgm:cxn modelId="{88AFD214-AA78-49D1-A451-56941495CB47}" type="presParOf" srcId="{AD87D172-CCA7-4D54-929B-751E5B2A30CE}" destId="{1B25B404-2A50-4EF7-A170-511F5C8F5312}" srcOrd="4"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7F6D37B-3C9D-455E-B623-FCDAB7740881}" type="doc">
      <dgm:prSet loTypeId="urn:microsoft.com/office/officeart/2005/8/layout/vList5" loCatId="list" qsTypeId="urn:microsoft.com/office/officeart/2005/8/quickstyle/3d5" qsCatId="3D" csTypeId="urn:microsoft.com/office/officeart/2005/8/colors/colorful3" csCatId="colorful" phldr="1"/>
      <dgm:spPr/>
      <dgm:t>
        <a:bodyPr/>
        <a:lstStyle/>
        <a:p>
          <a:endParaRPr lang="zh-TW" altLang="en-US"/>
        </a:p>
      </dgm:t>
    </dgm:pt>
    <dgm:pt modelId="{32280765-216D-4303-9305-2A5AA2F6BADB}">
      <dgm:prSet phldrT="[文字]"/>
      <dgm:spPr/>
      <dgm:t>
        <a:bodyPr/>
        <a:lstStyle/>
        <a:p>
          <a:r>
            <a:rPr lang="en-US" altLang="zh-TW" dirty="0" smtClean="0">
              <a:latin typeface="標楷體" pitchFamily="65" charset="-120"/>
              <a:ea typeface="標楷體" pitchFamily="65" charset="-120"/>
            </a:rPr>
            <a:t>1</a:t>
          </a:r>
          <a:endParaRPr lang="zh-TW" altLang="en-US" dirty="0">
            <a:latin typeface="標楷體" pitchFamily="65" charset="-120"/>
            <a:ea typeface="標楷體" pitchFamily="65" charset="-120"/>
          </a:endParaRPr>
        </a:p>
      </dgm:t>
    </dgm:pt>
    <dgm:pt modelId="{1A760C4A-5469-4764-9285-D9F109312A5B}" type="parTrans" cxnId="{46C60414-920A-49C0-BA71-31E4A4E21BAA}">
      <dgm:prSet/>
      <dgm:spPr/>
      <dgm:t>
        <a:bodyPr/>
        <a:lstStyle/>
        <a:p>
          <a:endParaRPr lang="zh-TW" altLang="en-US">
            <a:latin typeface="標楷體" pitchFamily="65" charset="-120"/>
            <a:ea typeface="標楷體" pitchFamily="65" charset="-120"/>
          </a:endParaRPr>
        </a:p>
      </dgm:t>
    </dgm:pt>
    <dgm:pt modelId="{F7B21477-FB4A-43BA-A3F3-8150EEFED1DF}" type="sibTrans" cxnId="{46C60414-920A-49C0-BA71-31E4A4E21BAA}">
      <dgm:prSet/>
      <dgm:spPr/>
      <dgm:t>
        <a:bodyPr/>
        <a:lstStyle/>
        <a:p>
          <a:endParaRPr lang="zh-TW" altLang="en-US">
            <a:latin typeface="標楷體" pitchFamily="65" charset="-120"/>
            <a:ea typeface="標楷體" pitchFamily="65" charset="-120"/>
          </a:endParaRPr>
        </a:p>
      </dgm:t>
    </dgm:pt>
    <dgm:pt modelId="{BCEBBDA6-51E2-4122-A898-88E28DFACFD2}">
      <dgm:prSet phldrT="[文字]"/>
      <dgm:spPr/>
      <dgm:t>
        <a:bodyPr/>
        <a:lstStyle/>
        <a:p>
          <a:r>
            <a:rPr kumimoji="0" lang="zh-CN" altLang="en-US" dirty="0" smtClean="0">
              <a:latin typeface="標楷體" pitchFamily="65" charset="-120"/>
              <a:ea typeface="標楷體" pitchFamily="65" charset="-120"/>
              <a:cs typeface="Arial" pitchFamily="34" charset="0"/>
            </a:rPr>
            <a:t>发现作业动作中不满足动作经济原则之处，取消动作中存在的不合理、不稳定和无用的动作；</a:t>
          </a:r>
          <a:endParaRPr lang="zh-TW" altLang="en-US" dirty="0">
            <a:latin typeface="標楷體" pitchFamily="65" charset="-120"/>
            <a:ea typeface="標楷體" pitchFamily="65" charset="-120"/>
          </a:endParaRPr>
        </a:p>
      </dgm:t>
    </dgm:pt>
    <dgm:pt modelId="{33BF0EA4-CACB-4BEA-839C-537500023938}" type="parTrans" cxnId="{77693003-B8FA-44DB-8027-FEB495AF743D}">
      <dgm:prSet/>
      <dgm:spPr/>
      <dgm:t>
        <a:bodyPr/>
        <a:lstStyle/>
        <a:p>
          <a:endParaRPr lang="zh-TW" altLang="en-US">
            <a:latin typeface="標楷體" pitchFamily="65" charset="-120"/>
            <a:ea typeface="標楷體" pitchFamily="65" charset="-120"/>
          </a:endParaRPr>
        </a:p>
      </dgm:t>
    </dgm:pt>
    <dgm:pt modelId="{7BD4A3AB-66B6-4BCF-A816-FB62CAADF39D}" type="sibTrans" cxnId="{77693003-B8FA-44DB-8027-FEB495AF743D}">
      <dgm:prSet/>
      <dgm:spPr/>
      <dgm:t>
        <a:bodyPr/>
        <a:lstStyle/>
        <a:p>
          <a:endParaRPr lang="zh-TW" altLang="en-US">
            <a:latin typeface="標楷體" pitchFamily="65" charset="-120"/>
            <a:ea typeface="標楷體" pitchFamily="65" charset="-120"/>
          </a:endParaRPr>
        </a:p>
      </dgm:t>
    </dgm:pt>
    <dgm:pt modelId="{4EDDC36A-DFBE-4E73-8F87-77E8C9396DBD}">
      <dgm:prSet phldrT="[文字]"/>
      <dgm:spPr/>
      <dgm:t>
        <a:bodyPr/>
        <a:lstStyle/>
        <a:p>
          <a:r>
            <a:rPr lang="en-US" altLang="zh-TW" dirty="0" smtClean="0">
              <a:latin typeface="標楷體" pitchFamily="65" charset="-120"/>
              <a:ea typeface="標楷體" pitchFamily="65" charset="-120"/>
            </a:rPr>
            <a:t>2</a:t>
          </a:r>
          <a:endParaRPr lang="zh-TW" altLang="en-US" dirty="0">
            <a:latin typeface="標楷體" pitchFamily="65" charset="-120"/>
            <a:ea typeface="標楷體" pitchFamily="65" charset="-120"/>
          </a:endParaRPr>
        </a:p>
      </dgm:t>
    </dgm:pt>
    <dgm:pt modelId="{6E7C8E64-0588-4661-9493-4F5326E29931}" type="parTrans" cxnId="{B986D98E-77A7-4C90-8159-D72BFD9772E5}">
      <dgm:prSet/>
      <dgm:spPr/>
      <dgm:t>
        <a:bodyPr/>
        <a:lstStyle/>
        <a:p>
          <a:endParaRPr lang="zh-TW" altLang="en-US">
            <a:latin typeface="標楷體" pitchFamily="65" charset="-120"/>
            <a:ea typeface="標楷體" pitchFamily="65" charset="-120"/>
          </a:endParaRPr>
        </a:p>
      </dgm:t>
    </dgm:pt>
    <dgm:pt modelId="{522EB77C-4A71-4F23-B419-96CBC5EFAC65}" type="sibTrans" cxnId="{B986D98E-77A7-4C90-8159-D72BFD9772E5}">
      <dgm:prSet/>
      <dgm:spPr/>
      <dgm:t>
        <a:bodyPr/>
        <a:lstStyle/>
        <a:p>
          <a:endParaRPr lang="zh-TW" altLang="en-US">
            <a:latin typeface="標楷體" pitchFamily="65" charset="-120"/>
            <a:ea typeface="標楷體" pitchFamily="65" charset="-120"/>
          </a:endParaRPr>
        </a:p>
      </dgm:t>
    </dgm:pt>
    <dgm:pt modelId="{D25ED45E-EBCA-42B7-98B7-00F0194040FA}">
      <dgm:prSet phldrT="[文字]"/>
      <dgm:spPr/>
      <dgm:t>
        <a:bodyPr/>
        <a:lstStyle/>
        <a:p>
          <a:r>
            <a:rPr kumimoji="0" lang="zh-CN" altLang="en-US" dirty="0" smtClean="0">
              <a:latin typeface="標楷體" pitchFamily="65" charset="-120"/>
              <a:ea typeface="標楷體" pitchFamily="65" charset="-120"/>
              <a:cs typeface="Arial" pitchFamily="34" charset="0"/>
            </a:rPr>
            <a:t>取消作业中容易造成疲劳和失误的因素，使操作者保持良好的状态，有节奏的进行作业；</a:t>
          </a:r>
          <a:endParaRPr lang="zh-TW" altLang="en-US" dirty="0">
            <a:latin typeface="標楷體" pitchFamily="65" charset="-120"/>
            <a:ea typeface="標楷體" pitchFamily="65" charset="-120"/>
          </a:endParaRPr>
        </a:p>
      </dgm:t>
    </dgm:pt>
    <dgm:pt modelId="{B0EC0C89-66D2-4BE8-A205-E6758FF2EC73}" type="parTrans" cxnId="{ED9E0893-762E-417F-AD61-B7ADF4B31257}">
      <dgm:prSet/>
      <dgm:spPr/>
      <dgm:t>
        <a:bodyPr/>
        <a:lstStyle/>
        <a:p>
          <a:endParaRPr lang="zh-TW" altLang="en-US">
            <a:latin typeface="標楷體" pitchFamily="65" charset="-120"/>
            <a:ea typeface="標楷體" pitchFamily="65" charset="-120"/>
          </a:endParaRPr>
        </a:p>
      </dgm:t>
    </dgm:pt>
    <dgm:pt modelId="{E807E70B-9D10-413C-8C89-A677A46AE976}" type="sibTrans" cxnId="{ED9E0893-762E-417F-AD61-B7ADF4B31257}">
      <dgm:prSet/>
      <dgm:spPr/>
      <dgm:t>
        <a:bodyPr/>
        <a:lstStyle/>
        <a:p>
          <a:endParaRPr lang="zh-TW" altLang="en-US">
            <a:latin typeface="標楷體" pitchFamily="65" charset="-120"/>
            <a:ea typeface="標楷體" pitchFamily="65" charset="-120"/>
          </a:endParaRPr>
        </a:p>
      </dgm:t>
    </dgm:pt>
    <dgm:pt modelId="{29B5CC48-BEF1-4784-AE7D-4A8BCCF63664}">
      <dgm:prSet phldrT="[文字]"/>
      <dgm:spPr/>
      <dgm:t>
        <a:bodyPr/>
        <a:lstStyle/>
        <a:p>
          <a:r>
            <a:rPr lang="en-US" altLang="zh-TW" dirty="0" smtClean="0">
              <a:latin typeface="標楷體" pitchFamily="65" charset="-120"/>
              <a:ea typeface="標楷體" pitchFamily="65" charset="-120"/>
            </a:rPr>
            <a:t>3</a:t>
          </a:r>
          <a:endParaRPr lang="zh-TW" altLang="en-US" dirty="0">
            <a:latin typeface="標楷體" pitchFamily="65" charset="-120"/>
            <a:ea typeface="標楷體" pitchFamily="65" charset="-120"/>
          </a:endParaRPr>
        </a:p>
      </dgm:t>
    </dgm:pt>
    <dgm:pt modelId="{F4AA98A8-33D3-4E81-B98A-C37321E31918}" type="parTrans" cxnId="{BA81FF7E-D645-440A-BDE7-0F38747D8B73}">
      <dgm:prSet/>
      <dgm:spPr/>
      <dgm:t>
        <a:bodyPr/>
        <a:lstStyle/>
        <a:p>
          <a:endParaRPr lang="zh-TW" altLang="en-US">
            <a:latin typeface="標楷體" pitchFamily="65" charset="-120"/>
            <a:ea typeface="標楷體" pitchFamily="65" charset="-120"/>
          </a:endParaRPr>
        </a:p>
      </dgm:t>
    </dgm:pt>
    <dgm:pt modelId="{B71C9F47-99AA-4643-9BAB-C4D94225E496}" type="sibTrans" cxnId="{BA81FF7E-D645-440A-BDE7-0F38747D8B73}">
      <dgm:prSet/>
      <dgm:spPr/>
      <dgm:t>
        <a:bodyPr/>
        <a:lstStyle/>
        <a:p>
          <a:endParaRPr lang="zh-TW" altLang="en-US">
            <a:latin typeface="標楷體" pitchFamily="65" charset="-120"/>
            <a:ea typeface="標楷體" pitchFamily="65" charset="-120"/>
          </a:endParaRPr>
        </a:p>
      </dgm:t>
    </dgm:pt>
    <dgm:pt modelId="{4B207B10-4449-492E-9BFB-B74288E9DE24}">
      <dgm:prSet phldrT="[文字]"/>
      <dgm:spPr/>
      <dgm:t>
        <a:bodyPr/>
        <a:lstStyle/>
        <a:p>
          <a:r>
            <a:rPr kumimoji="0" lang="zh-CN" altLang="en-US" dirty="0" smtClean="0">
              <a:latin typeface="標楷體" pitchFamily="65" charset="-120"/>
              <a:ea typeface="標楷體" pitchFamily="65" charset="-120"/>
              <a:cs typeface="Arial" pitchFamily="34" charset="0"/>
            </a:rPr>
            <a:t>掌握动作经济原则，提高动作意识、问题意识和改善意识，经常构思和运用高效的作业分析。</a:t>
          </a:r>
          <a:endParaRPr lang="zh-TW" altLang="en-US" dirty="0">
            <a:latin typeface="標楷體" pitchFamily="65" charset="-120"/>
            <a:ea typeface="標楷體" pitchFamily="65" charset="-120"/>
          </a:endParaRPr>
        </a:p>
      </dgm:t>
    </dgm:pt>
    <dgm:pt modelId="{CF38E96D-8D80-43D7-BABF-9B6A5FBCC443}" type="parTrans" cxnId="{30C425E9-627E-45D8-B397-BBC97A99821D}">
      <dgm:prSet/>
      <dgm:spPr/>
      <dgm:t>
        <a:bodyPr/>
        <a:lstStyle/>
        <a:p>
          <a:endParaRPr lang="zh-TW" altLang="en-US">
            <a:latin typeface="標楷體" pitchFamily="65" charset="-120"/>
            <a:ea typeface="標楷體" pitchFamily="65" charset="-120"/>
          </a:endParaRPr>
        </a:p>
      </dgm:t>
    </dgm:pt>
    <dgm:pt modelId="{962C96C3-D990-4BA0-BFE1-B30CC8C4E587}" type="sibTrans" cxnId="{30C425E9-627E-45D8-B397-BBC97A99821D}">
      <dgm:prSet/>
      <dgm:spPr/>
      <dgm:t>
        <a:bodyPr/>
        <a:lstStyle/>
        <a:p>
          <a:endParaRPr lang="zh-TW" altLang="en-US">
            <a:latin typeface="標楷體" pitchFamily="65" charset="-120"/>
            <a:ea typeface="標楷體" pitchFamily="65" charset="-120"/>
          </a:endParaRPr>
        </a:p>
      </dgm:t>
    </dgm:pt>
    <dgm:pt modelId="{436806FA-268A-4E91-864A-0513E80EC7DE}" type="pres">
      <dgm:prSet presAssocID="{27F6D37B-3C9D-455E-B623-FCDAB7740881}" presName="Name0" presStyleCnt="0">
        <dgm:presLayoutVars>
          <dgm:dir/>
          <dgm:animLvl val="lvl"/>
          <dgm:resizeHandles val="exact"/>
        </dgm:presLayoutVars>
      </dgm:prSet>
      <dgm:spPr/>
      <dgm:t>
        <a:bodyPr/>
        <a:lstStyle/>
        <a:p>
          <a:endParaRPr lang="zh-TW" altLang="en-US"/>
        </a:p>
      </dgm:t>
    </dgm:pt>
    <dgm:pt modelId="{E3863EFA-6530-454B-A5BC-144186D78EE0}" type="pres">
      <dgm:prSet presAssocID="{32280765-216D-4303-9305-2A5AA2F6BADB}" presName="linNode" presStyleCnt="0"/>
      <dgm:spPr/>
      <dgm:t>
        <a:bodyPr/>
        <a:lstStyle/>
        <a:p>
          <a:endParaRPr lang="zh-TW" altLang="en-US"/>
        </a:p>
      </dgm:t>
    </dgm:pt>
    <dgm:pt modelId="{1760416E-0255-4F29-8DE4-20765AF74FAB}" type="pres">
      <dgm:prSet presAssocID="{32280765-216D-4303-9305-2A5AA2F6BADB}" presName="parentText" presStyleLbl="node1" presStyleIdx="0" presStyleCnt="3" custScaleX="57498">
        <dgm:presLayoutVars>
          <dgm:chMax val="1"/>
          <dgm:bulletEnabled val="1"/>
        </dgm:presLayoutVars>
      </dgm:prSet>
      <dgm:spPr/>
      <dgm:t>
        <a:bodyPr/>
        <a:lstStyle/>
        <a:p>
          <a:endParaRPr lang="zh-TW" altLang="en-US"/>
        </a:p>
      </dgm:t>
    </dgm:pt>
    <dgm:pt modelId="{85A937D8-32C1-433C-B79B-A30D9E5FB626}" type="pres">
      <dgm:prSet presAssocID="{32280765-216D-4303-9305-2A5AA2F6BADB}" presName="descendantText" presStyleLbl="alignAccFollowNode1" presStyleIdx="0" presStyleCnt="3">
        <dgm:presLayoutVars>
          <dgm:bulletEnabled val="1"/>
        </dgm:presLayoutVars>
      </dgm:prSet>
      <dgm:spPr/>
      <dgm:t>
        <a:bodyPr/>
        <a:lstStyle/>
        <a:p>
          <a:endParaRPr lang="zh-TW" altLang="en-US"/>
        </a:p>
      </dgm:t>
    </dgm:pt>
    <dgm:pt modelId="{71A14C5D-C3BD-4423-97A6-49E442012318}" type="pres">
      <dgm:prSet presAssocID="{F7B21477-FB4A-43BA-A3F3-8150EEFED1DF}" presName="sp" presStyleCnt="0"/>
      <dgm:spPr/>
      <dgm:t>
        <a:bodyPr/>
        <a:lstStyle/>
        <a:p>
          <a:endParaRPr lang="zh-TW" altLang="en-US"/>
        </a:p>
      </dgm:t>
    </dgm:pt>
    <dgm:pt modelId="{BE5C7E45-F75D-4B9B-86EF-C6596FACCB91}" type="pres">
      <dgm:prSet presAssocID="{4EDDC36A-DFBE-4E73-8F87-77E8C9396DBD}" presName="linNode" presStyleCnt="0"/>
      <dgm:spPr/>
      <dgm:t>
        <a:bodyPr/>
        <a:lstStyle/>
        <a:p>
          <a:endParaRPr lang="zh-TW" altLang="en-US"/>
        </a:p>
      </dgm:t>
    </dgm:pt>
    <dgm:pt modelId="{5F32E366-E586-42AC-9FC2-36ACD87F7006}" type="pres">
      <dgm:prSet presAssocID="{4EDDC36A-DFBE-4E73-8F87-77E8C9396DBD}" presName="parentText" presStyleLbl="node1" presStyleIdx="1" presStyleCnt="3" custScaleX="57498">
        <dgm:presLayoutVars>
          <dgm:chMax val="1"/>
          <dgm:bulletEnabled val="1"/>
        </dgm:presLayoutVars>
      </dgm:prSet>
      <dgm:spPr/>
      <dgm:t>
        <a:bodyPr/>
        <a:lstStyle/>
        <a:p>
          <a:endParaRPr lang="zh-TW" altLang="en-US"/>
        </a:p>
      </dgm:t>
    </dgm:pt>
    <dgm:pt modelId="{134C726C-5EB8-4F0F-BC78-5E66CA111ABC}" type="pres">
      <dgm:prSet presAssocID="{4EDDC36A-DFBE-4E73-8F87-77E8C9396DBD}" presName="descendantText" presStyleLbl="alignAccFollowNode1" presStyleIdx="1" presStyleCnt="3">
        <dgm:presLayoutVars>
          <dgm:bulletEnabled val="1"/>
        </dgm:presLayoutVars>
      </dgm:prSet>
      <dgm:spPr/>
      <dgm:t>
        <a:bodyPr/>
        <a:lstStyle/>
        <a:p>
          <a:endParaRPr lang="zh-TW" altLang="en-US"/>
        </a:p>
      </dgm:t>
    </dgm:pt>
    <dgm:pt modelId="{715C8B19-4BDA-4B6E-A7BC-48983CFE1272}" type="pres">
      <dgm:prSet presAssocID="{522EB77C-4A71-4F23-B419-96CBC5EFAC65}" presName="sp" presStyleCnt="0"/>
      <dgm:spPr/>
      <dgm:t>
        <a:bodyPr/>
        <a:lstStyle/>
        <a:p>
          <a:endParaRPr lang="zh-TW" altLang="en-US"/>
        </a:p>
      </dgm:t>
    </dgm:pt>
    <dgm:pt modelId="{32CFD5C2-3E0A-40E4-B0CB-3D1FF91A154C}" type="pres">
      <dgm:prSet presAssocID="{29B5CC48-BEF1-4784-AE7D-4A8BCCF63664}" presName="linNode" presStyleCnt="0"/>
      <dgm:spPr/>
      <dgm:t>
        <a:bodyPr/>
        <a:lstStyle/>
        <a:p>
          <a:endParaRPr lang="zh-TW" altLang="en-US"/>
        </a:p>
      </dgm:t>
    </dgm:pt>
    <dgm:pt modelId="{A2C713CC-8741-43C1-85B1-08370505386E}" type="pres">
      <dgm:prSet presAssocID="{29B5CC48-BEF1-4784-AE7D-4A8BCCF63664}" presName="parentText" presStyleLbl="node1" presStyleIdx="2" presStyleCnt="3" custScaleX="57498">
        <dgm:presLayoutVars>
          <dgm:chMax val="1"/>
          <dgm:bulletEnabled val="1"/>
        </dgm:presLayoutVars>
      </dgm:prSet>
      <dgm:spPr/>
      <dgm:t>
        <a:bodyPr/>
        <a:lstStyle/>
        <a:p>
          <a:endParaRPr lang="zh-TW" altLang="en-US"/>
        </a:p>
      </dgm:t>
    </dgm:pt>
    <dgm:pt modelId="{40BA609C-202D-45CC-A5CE-8497ABD2F0FA}" type="pres">
      <dgm:prSet presAssocID="{29B5CC48-BEF1-4784-AE7D-4A8BCCF63664}" presName="descendantText" presStyleLbl="alignAccFollowNode1" presStyleIdx="2" presStyleCnt="3">
        <dgm:presLayoutVars>
          <dgm:bulletEnabled val="1"/>
        </dgm:presLayoutVars>
      </dgm:prSet>
      <dgm:spPr/>
      <dgm:t>
        <a:bodyPr/>
        <a:lstStyle/>
        <a:p>
          <a:endParaRPr lang="zh-TW" altLang="en-US"/>
        </a:p>
      </dgm:t>
    </dgm:pt>
  </dgm:ptLst>
  <dgm:cxnLst>
    <dgm:cxn modelId="{30C425E9-627E-45D8-B397-BBC97A99821D}" srcId="{29B5CC48-BEF1-4784-AE7D-4A8BCCF63664}" destId="{4B207B10-4449-492E-9BFB-B74288E9DE24}" srcOrd="0" destOrd="0" parTransId="{CF38E96D-8D80-43D7-BABF-9B6A5FBCC443}" sibTransId="{962C96C3-D990-4BA0-BFE1-B30CC8C4E587}"/>
    <dgm:cxn modelId="{B2C56682-2655-4DDB-ACFD-0A1222AA4D90}" type="presOf" srcId="{32280765-216D-4303-9305-2A5AA2F6BADB}" destId="{1760416E-0255-4F29-8DE4-20765AF74FAB}" srcOrd="0" destOrd="0" presId="urn:microsoft.com/office/officeart/2005/8/layout/vList5"/>
    <dgm:cxn modelId="{46C60414-920A-49C0-BA71-31E4A4E21BAA}" srcId="{27F6D37B-3C9D-455E-B623-FCDAB7740881}" destId="{32280765-216D-4303-9305-2A5AA2F6BADB}" srcOrd="0" destOrd="0" parTransId="{1A760C4A-5469-4764-9285-D9F109312A5B}" sibTransId="{F7B21477-FB4A-43BA-A3F3-8150EEFED1DF}"/>
    <dgm:cxn modelId="{B986D98E-77A7-4C90-8159-D72BFD9772E5}" srcId="{27F6D37B-3C9D-455E-B623-FCDAB7740881}" destId="{4EDDC36A-DFBE-4E73-8F87-77E8C9396DBD}" srcOrd="1" destOrd="0" parTransId="{6E7C8E64-0588-4661-9493-4F5326E29931}" sibTransId="{522EB77C-4A71-4F23-B419-96CBC5EFAC65}"/>
    <dgm:cxn modelId="{F37F8990-E95E-492D-98D8-15BFDE2F14FA}" type="presOf" srcId="{29B5CC48-BEF1-4784-AE7D-4A8BCCF63664}" destId="{A2C713CC-8741-43C1-85B1-08370505386E}" srcOrd="0" destOrd="0" presId="urn:microsoft.com/office/officeart/2005/8/layout/vList5"/>
    <dgm:cxn modelId="{77693003-B8FA-44DB-8027-FEB495AF743D}" srcId="{32280765-216D-4303-9305-2A5AA2F6BADB}" destId="{BCEBBDA6-51E2-4122-A898-88E28DFACFD2}" srcOrd="0" destOrd="0" parTransId="{33BF0EA4-CACB-4BEA-839C-537500023938}" sibTransId="{7BD4A3AB-66B6-4BCF-A816-FB62CAADF39D}"/>
    <dgm:cxn modelId="{332C75A0-60B2-4F16-B543-7F710FCBC6AB}" type="presOf" srcId="{D25ED45E-EBCA-42B7-98B7-00F0194040FA}" destId="{134C726C-5EB8-4F0F-BC78-5E66CA111ABC}" srcOrd="0" destOrd="0" presId="urn:microsoft.com/office/officeart/2005/8/layout/vList5"/>
    <dgm:cxn modelId="{ED9E0893-762E-417F-AD61-B7ADF4B31257}" srcId="{4EDDC36A-DFBE-4E73-8F87-77E8C9396DBD}" destId="{D25ED45E-EBCA-42B7-98B7-00F0194040FA}" srcOrd="0" destOrd="0" parTransId="{B0EC0C89-66D2-4BE8-A205-E6758FF2EC73}" sibTransId="{E807E70B-9D10-413C-8C89-A677A46AE976}"/>
    <dgm:cxn modelId="{857A69B6-381B-4BB9-9EED-62EDE4A37A9C}" type="presOf" srcId="{4EDDC36A-DFBE-4E73-8F87-77E8C9396DBD}" destId="{5F32E366-E586-42AC-9FC2-36ACD87F7006}" srcOrd="0" destOrd="0" presId="urn:microsoft.com/office/officeart/2005/8/layout/vList5"/>
    <dgm:cxn modelId="{B1190BF3-483A-44F0-85E9-C88A7B9C91F3}" type="presOf" srcId="{BCEBBDA6-51E2-4122-A898-88E28DFACFD2}" destId="{85A937D8-32C1-433C-B79B-A30D9E5FB626}" srcOrd="0" destOrd="0" presId="urn:microsoft.com/office/officeart/2005/8/layout/vList5"/>
    <dgm:cxn modelId="{BA81FF7E-D645-440A-BDE7-0F38747D8B73}" srcId="{27F6D37B-3C9D-455E-B623-FCDAB7740881}" destId="{29B5CC48-BEF1-4784-AE7D-4A8BCCF63664}" srcOrd="2" destOrd="0" parTransId="{F4AA98A8-33D3-4E81-B98A-C37321E31918}" sibTransId="{B71C9F47-99AA-4643-9BAB-C4D94225E496}"/>
    <dgm:cxn modelId="{CB361ED4-D6E2-44B0-BD1D-0454E03867A4}" type="presOf" srcId="{27F6D37B-3C9D-455E-B623-FCDAB7740881}" destId="{436806FA-268A-4E91-864A-0513E80EC7DE}" srcOrd="0" destOrd="0" presId="urn:microsoft.com/office/officeart/2005/8/layout/vList5"/>
    <dgm:cxn modelId="{B2DA630C-F374-46ED-A66B-CE94BEDB1AEE}" type="presOf" srcId="{4B207B10-4449-492E-9BFB-B74288E9DE24}" destId="{40BA609C-202D-45CC-A5CE-8497ABD2F0FA}" srcOrd="0" destOrd="0" presId="urn:microsoft.com/office/officeart/2005/8/layout/vList5"/>
    <dgm:cxn modelId="{C4E8F4CC-6D9C-48A7-A5B7-BC1AC3547F2A}" type="presParOf" srcId="{436806FA-268A-4E91-864A-0513E80EC7DE}" destId="{E3863EFA-6530-454B-A5BC-144186D78EE0}" srcOrd="0" destOrd="0" presId="urn:microsoft.com/office/officeart/2005/8/layout/vList5"/>
    <dgm:cxn modelId="{5E6AF532-15A0-48ED-8A6F-53D4B45A16D6}" type="presParOf" srcId="{E3863EFA-6530-454B-A5BC-144186D78EE0}" destId="{1760416E-0255-4F29-8DE4-20765AF74FAB}" srcOrd="0" destOrd="0" presId="urn:microsoft.com/office/officeart/2005/8/layout/vList5"/>
    <dgm:cxn modelId="{FEA7B4D7-8AE6-46D5-AAA5-100BC0E02A89}" type="presParOf" srcId="{E3863EFA-6530-454B-A5BC-144186D78EE0}" destId="{85A937D8-32C1-433C-B79B-A30D9E5FB626}" srcOrd="1" destOrd="0" presId="urn:microsoft.com/office/officeart/2005/8/layout/vList5"/>
    <dgm:cxn modelId="{4677F9B5-D059-4C65-A437-16CC5265139F}" type="presParOf" srcId="{436806FA-268A-4E91-864A-0513E80EC7DE}" destId="{71A14C5D-C3BD-4423-97A6-49E442012318}" srcOrd="1" destOrd="0" presId="urn:microsoft.com/office/officeart/2005/8/layout/vList5"/>
    <dgm:cxn modelId="{8A08E05F-827E-4773-AB00-5B9BE0800265}" type="presParOf" srcId="{436806FA-268A-4E91-864A-0513E80EC7DE}" destId="{BE5C7E45-F75D-4B9B-86EF-C6596FACCB91}" srcOrd="2" destOrd="0" presId="urn:microsoft.com/office/officeart/2005/8/layout/vList5"/>
    <dgm:cxn modelId="{8B675851-4739-4116-83CB-EC919DC92EC6}" type="presParOf" srcId="{BE5C7E45-F75D-4B9B-86EF-C6596FACCB91}" destId="{5F32E366-E586-42AC-9FC2-36ACD87F7006}" srcOrd="0" destOrd="0" presId="urn:microsoft.com/office/officeart/2005/8/layout/vList5"/>
    <dgm:cxn modelId="{5C0C07A2-A3EB-4224-ACC2-DF5D449F7B66}" type="presParOf" srcId="{BE5C7E45-F75D-4B9B-86EF-C6596FACCB91}" destId="{134C726C-5EB8-4F0F-BC78-5E66CA111ABC}" srcOrd="1" destOrd="0" presId="urn:microsoft.com/office/officeart/2005/8/layout/vList5"/>
    <dgm:cxn modelId="{AFE6A867-65E8-4667-A897-8940DEB41410}" type="presParOf" srcId="{436806FA-268A-4E91-864A-0513E80EC7DE}" destId="{715C8B19-4BDA-4B6E-A7BC-48983CFE1272}" srcOrd="3" destOrd="0" presId="urn:microsoft.com/office/officeart/2005/8/layout/vList5"/>
    <dgm:cxn modelId="{210ECD63-E8C8-439E-838D-747387B7A070}" type="presParOf" srcId="{436806FA-268A-4E91-864A-0513E80EC7DE}" destId="{32CFD5C2-3E0A-40E4-B0CB-3D1FF91A154C}" srcOrd="4" destOrd="0" presId="urn:microsoft.com/office/officeart/2005/8/layout/vList5"/>
    <dgm:cxn modelId="{A27FB6F9-F10B-4980-A5B9-EC00DAB7BF83}" type="presParOf" srcId="{32CFD5C2-3E0A-40E4-B0CB-3D1FF91A154C}" destId="{A2C713CC-8741-43C1-85B1-08370505386E}" srcOrd="0" destOrd="0" presId="urn:microsoft.com/office/officeart/2005/8/layout/vList5"/>
    <dgm:cxn modelId="{132FC95E-EE2D-4499-ACB3-E61C3ED0282E}" type="presParOf" srcId="{32CFD5C2-3E0A-40E4-B0CB-3D1FF91A154C}" destId="{40BA609C-202D-45CC-A5CE-8497ABD2F0FA}"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2D97FA0-BA38-450C-A897-D26EEA91B6E6}" type="doc">
      <dgm:prSet loTypeId="urn:microsoft.com/office/officeart/2005/8/layout/list1" loCatId="list" qsTypeId="urn:microsoft.com/office/officeart/2005/8/quickstyle/3d6" qsCatId="3D" csTypeId="urn:microsoft.com/office/officeart/2005/8/colors/colorful2" csCatId="colorful" phldr="1"/>
      <dgm:spPr/>
      <dgm:t>
        <a:bodyPr/>
        <a:lstStyle/>
        <a:p>
          <a:endParaRPr lang="zh-TW" altLang="en-US"/>
        </a:p>
      </dgm:t>
    </dgm:pt>
    <dgm:pt modelId="{BD959A62-75EC-42B5-A2BB-AFA254D847E6}">
      <dgm:prSet phldrT="[文字]"/>
      <dgm:spPr/>
      <dgm:t>
        <a:bodyPr/>
        <a:lstStyle/>
        <a:p>
          <a:r>
            <a:rPr lang="zh-CN" altLang="en-US"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一</a:t>
          </a:r>
          <a:r>
            <a:rPr lang="en-US" altLang="zh-CN"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关于人体的运动</a:t>
          </a:r>
          <a:endParaRPr lang="zh-TW"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F4DB0BBB-9FD3-4BF8-957F-5B08764C0AFB}" type="parTrans" cxnId="{2B4BD039-0198-463F-BC16-539223B820B7}">
      <dgm:prSet/>
      <dgm:spPr/>
      <dgm:t>
        <a:bodyPr/>
        <a:lstStyle/>
        <a:p>
          <a:endParaRPr lang="zh-TW" altLang="en-US" b="1">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25634DB3-3F6A-4BB6-AA10-57F5C1E15A43}" type="sibTrans" cxnId="{2B4BD039-0198-463F-BC16-539223B820B7}">
      <dgm:prSet/>
      <dgm:spPr/>
      <dgm:t>
        <a:bodyPr/>
        <a:lstStyle/>
        <a:p>
          <a:endParaRPr lang="zh-TW" altLang="en-US" b="1">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C5BDF23E-DA38-48CA-B922-BF3CC88EC24A}">
      <dgm:prSet phldrT="[文字]"/>
      <dgm:spPr/>
      <dgm:t>
        <a:bodyPr/>
        <a:lstStyle/>
        <a:p>
          <a:r>
            <a:rPr lang="zh-CN" altLang="en-US"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二</a:t>
          </a:r>
          <a:r>
            <a:rPr lang="en-US" altLang="zh-CN"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关于工作场所的布置</a:t>
          </a:r>
          <a:endParaRPr lang="zh-TW"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2374B89C-F30D-496D-B787-79C9E643C1F6}" type="parTrans" cxnId="{6A42D929-090E-44E9-879B-ACEF743956C6}">
      <dgm:prSet/>
      <dgm:spPr/>
      <dgm:t>
        <a:bodyPr/>
        <a:lstStyle/>
        <a:p>
          <a:endParaRPr lang="zh-TW" altLang="en-US" b="1">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604E3ABF-BAF5-458B-9649-4043274CAAD8}" type="sibTrans" cxnId="{6A42D929-090E-44E9-879B-ACEF743956C6}">
      <dgm:prSet/>
      <dgm:spPr/>
      <dgm:t>
        <a:bodyPr/>
        <a:lstStyle/>
        <a:p>
          <a:endParaRPr lang="zh-TW" altLang="en-US" b="1">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1D167E39-4669-41AB-9173-63B9C7B98A2D}">
      <dgm:prSet phldrT="[文字]"/>
      <dgm:spPr/>
      <dgm:t>
        <a:bodyPr/>
        <a:lstStyle/>
        <a:p>
          <a:r>
            <a:rPr lang="zh-CN" altLang="en-US"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三</a:t>
          </a:r>
          <a:r>
            <a:rPr lang="en-US" altLang="zh-CN"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关于工具与设备的设计</a:t>
          </a:r>
          <a:endParaRPr lang="zh-TW"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EE329564-497C-48E2-983C-5935E488D7E5}" type="parTrans" cxnId="{DAD37C51-419D-43F1-9592-5EE8C91ECF4A}">
      <dgm:prSet/>
      <dgm:spPr/>
      <dgm:t>
        <a:bodyPr/>
        <a:lstStyle/>
        <a:p>
          <a:endParaRPr lang="zh-TW" altLang="en-US" b="1">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FBC32E1A-E348-4149-A0BF-CA0EC7D4FA63}" type="sibTrans" cxnId="{DAD37C51-419D-43F1-9592-5EE8C91ECF4A}">
      <dgm:prSet/>
      <dgm:spPr/>
      <dgm:t>
        <a:bodyPr/>
        <a:lstStyle/>
        <a:p>
          <a:endParaRPr lang="zh-TW" altLang="en-US" b="1">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dgm:t>
    </dgm:pt>
    <dgm:pt modelId="{71CFC914-8DF9-4AAB-85A1-777101A4A966}" type="pres">
      <dgm:prSet presAssocID="{92D97FA0-BA38-450C-A897-D26EEA91B6E6}" presName="linear" presStyleCnt="0">
        <dgm:presLayoutVars>
          <dgm:dir/>
          <dgm:animLvl val="lvl"/>
          <dgm:resizeHandles val="exact"/>
        </dgm:presLayoutVars>
      </dgm:prSet>
      <dgm:spPr/>
      <dgm:t>
        <a:bodyPr/>
        <a:lstStyle/>
        <a:p>
          <a:endParaRPr lang="zh-TW" altLang="en-US"/>
        </a:p>
      </dgm:t>
    </dgm:pt>
    <dgm:pt modelId="{8B1744A5-42E6-4C78-ADAB-1073FD940A68}" type="pres">
      <dgm:prSet presAssocID="{BD959A62-75EC-42B5-A2BB-AFA254D847E6}" presName="parentLin" presStyleCnt="0"/>
      <dgm:spPr/>
    </dgm:pt>
    <dgm:pt modelId="{307D0658-E077-4E63-AB58-9C4DE7469B03}" type="pres">
      <dgm:prSet presAssocID="{BD959A62-75EC-42B5-A2BB-AFA254D847E6}" presName="parentLeftMargin" presStyleLbl="node1" presStyleIdx="0" presStyleCnt="3"/>
      <dgm:spPr/>
      <dgm:t>
        <a:bodyPr/>
        <a:lstStyle/>
        <a:p>
          <a:endParaRPr lang="zh-TW" altLang="en-US"/>
        </a:p>
      </dgm:t>
    </dgm:pt>
    <dgm:pt modelId="{D6034D21-D7F3-414C-A25C-AFDEC709F4EB}" type="pres">
      <dgm:prSet presAssocID="{BD959A62-75EC-42B5-A2BB-AFA254D847E6}" presName="parentText" presStyleLbl="node1" presStyleIdx="0" presStyleCnt="3">
        <dgm:presLayoutVars>
          <dgm:chMax val="0"/>
          <dgm:bulletEnabled val="1"/>
        </dgm:presLayoutVars>
      </dgm:prSet>
      <dgm:spPr/>
      <dgm:t>
        <a:bodyPr/>
        <a:lstStyle/>
        <a:p>
          <a:endParaRPr lang="zh-TW" altLang="en-US"/>
        </a:p>
      </dgm:t>
    </dgm:pt>
    <dgm:pt modelId="{D58BE6E8-4322-438F-AF88-123ABC041BEE}" type="pres">
      <dgm:prSet presAssocID="{BD959A62-75EC-42B5-A2BB-AFA254D847E6}" presName="negativeSpace" presStyleCnt="0"/>
      <dgm:spPr/>
    </dgm:pt>
    <dgm:pt modelId="{2899E3A8-1E47-4D5C-9D43-0CFC01A904D2}" type="pres">
      <dgm:prSet presAssocID="{BD959A62-75EC-42B5-A2BB-AFA254D847E6}" presName="childText" presStyleLbl="conFgAcc1" presStyleIdx="0" presStyleCnt="3">
        <dgm:presLayoutVars>
          <dgm:bulletEnabled val="1"/>
        </dgm:presLayoutVars>
      </dgm:prSet>
      <dgm:spPr/>
    </dgm:pt>
    <dgm:pt modelId="{D732E653-2B78-41F7-8E6D-8CA7385531E7}" type="pres">
      <dgm:prSet presAssocID="{25634DB3-3F6A-4BB6-AA10-57F5C1E15A43}" presName="spaceBetweenRectangles" presStyleCnt="0"/>
      <dgm:spPr/>
    </dgm:pt>
    <dgm:pt modelId="{DE4E5147-1083-4C69-94F6-630762DEC244}" type="pres">
      <dgm:prSet presAssocID="{C5BDF23E-DA38-48CA-B922-BF3CC88EC24A}" presName="parentLin" presStyleCnt="0"/>
      <dgm:spPr/>
    </dgm:pt>
    <dgm:pt modelId="{8B33BB19-F48D-4598-96C8-96F50CB5ED09}" type="pres">
      <dgm:prSet presAssocID="{C5BDF23E-DA38-48CA-B922-BF3CC88EC24A}" presName="parentLeftMargin" presStyleLbl="node1" presStyleIdx="0" presStyleCnt="3"/>
      <dgm:spPr/>
      <dgm:t>
        <a:bodyPr/>
        <a:lstStyle/>
        <a:p>
          <a:endParaRPr lang="zh-TW" altLang="en-US"/>
        </a:p>
      </dgm:t>
    </dgm:pt>
    <dgm:pt modelId="{E8442114-040D-4E7E-88C0-345E90BF988B}" type="pres">
      <dgm:prSet presAssocID="{C5BDF23E-DA38-48CA-B922-BF3CC88EC24A}" presName="parentText" presStyleLbl="node1" presStyleIdx="1" presStyleCnt="3">
        <dgm:presLayoutVars>
          <dgm:chMax val="0"/>
          <dgm:bulletEnabled val="1"/>
        </dgm:presLayoutVars>
      </dgm:prSet>
      <dgm:spPr/>
      <dgm:t>
        <a:bodyPr/>
        <a:lstStyle/>
        <a:p>
          <a:endParaRPr lang="zh-TW" altLang="en-US"/>
        </a:p>
      </dgm:t>
    </dgm:pt>
    <dgm:pt modelId="{2A0796CC-4777-41BD-93EF-50B2ADD40769}" type="pres">
      <dgm:prSet presAssocID="{C5BDF23E-DA38-48CA-B922-BF3CC88EC24A}" presName="negativeSpace" presStyleCnt="0"/>
      <dgm:spPr/>
    </dgm:pt>
    <dgm:pt modelId="{605D04D6-E8F9-4441-A348-2901DE1C6AA2}" type="pres">
      <dgm:prSet presAssocID="{C5BDF23E-DA38-48CA-B922-BF3CC88EC24A}" presName="childText" presStyleLbl="conFgAcc1" presStyleIdx="1" presStyleCnt="3">
        <dgm:presLayoutVars>
          <dgm:bulletEnabled val="1"/>
        </dgm:presLayoutVars>
      </dgm:prSet>
      <dgm:spPr/>
    </dgm:pt>
    <dgm:pt modelId="{1206CC16-718F-4DA7-865A-37335F740B9B}" type="pres">
      <dgm:prSet presAssocID="{604E3ABF-BAF5-458B-9649-4043274CAAD8}" presName="spaceBetweenRectangles" presStyleCnt="0"/>
      <dgm:spPr/>
    </dgm:pt>
    <dgm:pt modelId="{9553FC8B-5F44-41C7-8EDB-F57B978394E9}" type="pres">
      <dgm:prSet presAssocID="{1D167E39-4669-41AB-9173-63B9C7B98A2D}" presName="parentLin" presStyleCnt="0"/>
      <dgm:spPr/>
    </dgm:pt>
    <dgm:pt modelId="{9C63FE4D-5507-4F16-9B8B-8F229EB12402}" type="pres">
      <dgm:prSet presAssocID="{1D167E39-4669-41AB-9173-63B9C7B98A2D}" presName="parentLeftMargin" presStyleLbl="node1" presStyleIdx="1" presStyleCnt="3"/>
      <dgm:spPr/>
      <dgm:t>
        <a:bodyPr/>
        <a:lstStyle/>
        <a:p>
          <a:endParaRPr lang="zh-TW" altLang="en-US"/>
        </a:p>
      </dgm:t>
    </dgm:pt>
    <dgm:pt modelId="{9E78C773-A46D-4041-B0EE-510C4FF80CFF}" type="pres">
      <dgm:prSet presAssocID="{1D167E39-4669-41AB-9173-63B9C7B98A2D}" presName="parentText" presStyleLbl="node1" presStyleIdx="2" presStyleCnt="3">
        <dgm:presLayoutVars>
          <dgm:chMax val="0"/>
          <dgm:bulletEnabled val="1"/>
        </dgm:presLayoutVars>
      </dgm:prSet>
      <dgm:spPr/>
      <dgm:t>
        <a:bodyPr/>
        <a:lstStyle/>
        <a:p>
          <a:endParaRPr lang="zh-TW" altLang="en-US"/>
        </a:p>
      </dgm:t>
    </dgm:pt>
    <dgm:pt modelId="{C2957F55-027C-4F75-9D6E-7572552F5F35}" type="pres">
      <dgm:prSet presAssocID="{1D167E39-4669-41AB-9173-63B9C7B98A2D}" presName="negativeSpace" presStyleCnt="0"/>
      <dgm:spPr/>
    </dgm:pt>
    <dgm:pt modelId="{83315200-1F79-40CA-8040-0065EEBBFCF5}" type="pres">
      <dgm:prSet presAssocID="{1D167E39-4669-41AB-9173-63B9C7B98A2D}" presName="childText" presStyleLbl="conFgAcc1" presStyleIdx="2" presStyleCnt="3">
        <dgm:presLayoutVars>
          <dgm:bulletEnabled val="1"/>
        </dgm:presLayoutVars>
      </dgm:prSet>
      <dgm:spPr/>
    </dgm:pt>
  </dgm:ptLst>
  <dgm:cxnLst>
    <dgm:cxn modelId="{B0E8E5EB-414D-4766-AFA7-3E93ACAC0C9E}" type="presOf" srcId="{1D167E39-4669-41AB-9173-63B9C7B98A2D}" destId="{9C63FE4D-5507-4F16-9B8B-8F229EB12402}" srcOrd="0" destOrd="0" presId="urn:microsoft.com/office/officeart/2005/8/layout/list1"/>
    <dgm:cxn modelId="{B06F6B1D-7F2E-484A-A13C-72DD360133C9}" type="presOf" srcId="{1D167E39-4669-41AB-9173-63B9C7B98A2D}" destId="{9E78C773-A46D-4041-B0EE-510C4FF80CFF}" srcOrd="1" destOrd="0" presId="urn:microsoft.com/office/officeart/2005/8/layout/list1"/>
    <dgm:cxn modelId="{B6F5A86E-83F2-48EE-955C-DF0B78922A7A}" type="presOf" srcId="{92D97FA0-BA38-450C-A897-D26EEA91B6E6}" destId="{71CFC914-8DF9-4AAB-85A1-777101A4A966}" srcOrd="0" destOrd="0" presId="urn:microsoft.com/office/officeart/2005/8/layout/list1"/>
    <dgm:cxn modelId="{6A42D929-090E-44E9-879B-ACEF743956C6}" srcId="{92D97FA0-BA38-450C-A897-D26EEA91B6E6}" destId="{C5BDF23E-DA38-48CA-B922-BF3CC88EC24A}" srcOrd="1" destOrd="0" parTransId="{2374B89C-F30D-496D-B787-79C9E643C1F6}" sibTransId="{604E3ABF-BAF5-458B-9649-4043274CAAD8}"/>
    <dgm:cxn modelId="{CDA7E7C2-DBED-4F21-8C23-8BB01660790A}" type="presOf" srcId="{BD959A62-75EC-42B5-A2BB-AFA254D847E6}" destId="{307D0658-E077-4E63-AB58-9C4DE7469B03}" srcOrd="0" destOrd="0" presId="urn:microsoft.com/office/officeart/2005/8/layout/list1"/>
    <dgm:cxn modelId="{603D41B2-087A-4B51-949E-0247F256E73A}" type="presOf" srcId="{C5BDF23E-DA38-48CA-B922-BF3CC88EC24A}" destId="{E8442114-040D-4E7E-88C0-345E90BF988B}" srcOrd="1" destOrd="0" presId="urn:microsoft.com/office/officeart/2005/8/layout/list1"/>
    <dgm:cxn modelId="{E7CC0237-5431-4378-9606-CA25D89D0630}" type="presOf" srcId="{C5BDF23E-DA38-48CA-B922-BF3CC88EC24A}" destId="{8B33BB19-F48D-4598-96C8-96F50CB5ED09}" srcOrd="0" destOrd="0" presId="urn:microsoft.com/office/officeart/2005/8/layout/list1"/>
    <dgm:cxn modelId="{DB460C12-4F72-4CD9-9A7A-8C5939DE7655}" type="presOf" srcId="{BD959A62-75EC-42B5-A2BB-AFA254D847E6}" destId="{D6034D21-D7F3-414C-A25C-AFDEC709F4EB}" srcOrd="1" destOrd="0" presId="urn:microsoft.com/office/officeart/2005/8/layout/list1"/>
    <dgm:cxn modelId="{2B4BD039-0198-463F-BC16-539223B820B7}" srcId="{92D97FA0-BA38-450C-A897-D26EEA91B6E6}" destId="{BD959A62-75EC-42B5-A2BB-AFA254D847E6}" srcOrd="0" destOrd="0" parTransId="{F4DB0BBB-9FD3-4BF8-957F-5B08764C0AFB}" sibTransId="{25634DB3-3F6A-4BB6-AA10-57F5C1E15A43}"/>
    <dgm:cxn modelId="{DAD37C51-419D-43F1-9592-5EE8C91ECF4A}" srcId="{92D97FA0-BA38-450C-A897-D26EEA91B6E6}" destId="{1D167E39-4669-41AB-9173-63B9C7B98A2D}" srcOrd="2" destOrd="0" parTransId="{EE329564-497C-48E2-983C-5935E488D7E5}" sibTransId="{FBC32E1A-E348-4149-A0BF-CA0EC7D4FA63}"/>
    <dgm:cxn modelId="{EC39B453-9867-4D8D-A6CC-96EA831710E4}" type="presParOf" srcId="{71CFC914-8DF9-4AAB-85A1-777101A4A966}" destId="{8B1744A5-42E6-4C78-ADAB-1073FD940A68}" srcOrd="0" destOrd="0" presId="urn:microsoft.com/office/officeart/2005/8/layout/list1"/>
    <dgm:cxn modelId="{DDEBB48C-884C-4D84-8AF9-138367690710}" type="presParOf" srcId="{8B1744A5-42E6-4C78-ADAB-1073FD940A68}" destId="{307D0658-E077-4E63-AB58-9C4DE7469B03}" srcOrd="0" destOrd="0" presId="urn:microsoft.com/office/officeart/2005/8/layout/list1"/>
    <dgm:cxn modelId="{3F85DD0A-ECF6-49B2-AC48-2CE2007D18E8}" type="presParOf" srcId="{8B1744A5-42E6-4C78-ADAB-1073FD940A68}" destId="{D6034D21-D7F3-414C-A25C-AFDEC709F4EB}" srcOrd="1" destOrd="0" presId="urn:microsoft.com/office/officeart/2005/8/layout/list1"/>
    <dgm:cxn modelId="{3B225B28-33A2-4E63-A833-31940334047A}" type="presParOf" srcId="{71CFC914-8DF9-4AAB-85A1-777101A4A966}" destId="{D58BE6E8-4322-438F-AF88-123ABC041BEE}" srcOrd="1" destOrd="0" presId="urn:microsoft.com/office/officeart/2005/8/layout/list1"/>
    <dgm:cxn modelId="{B3B4C6C2-BDC1-489B-A109-F4CAA66F1333}" type="presParOf" srcId="{71CFC914-8DF9-4AAB-85A1-777101A4A966}" destId="{2899E3A8-1E47-4D5C-9D43-0CFC01A904D2}" srcOrd="2" destOrd="0" presId="urn:microsoft.com/office/officeart/2005/8/layout/list1"/>
    <dgm:cxn modelId="{96F46315-71CE-4147-83D5-BAB8E2789456}" type="presParOf" srcId="{71CFC914-8DF9-4AAB-85A1-777101A4A966}" destId="{D732E653-2B78-41F7-8E6D-8CA7385531E7}" srcOrd="3" destOrd="0" presId="urn:microsoft.com/office/officeart/2005/8/layout/list1"/>
    <dgm:cxn modelId="{D794B94D-8C63-432A-8481-082E5853F0A2}" type="presParOf" srcId="{71CFC914-8DF9-4AAB-85A1-777101A4A966}" destId="{DE4E5147-1083-4C69-94F6-630762DEC244}" srcOrd="4" destOrd="0" presId="urn:microsoft.com/office/officeart/2005/8/layout/list1"/>
    <dgm:cxn modelId="{8DC3D737-21B6-481F-A79E-E714F19C7D43}" type="presParOf" srcId="{DE4E5147-1083-4C69-94F6-630762DEC244}" destId="{8B33BB19-F48D-4598-96C8-96F50CB5ED09}" srcOrd="0" destOrd="0" presId="urn:microsoft.com/office/officeart/2005/8/layout/list1"/>
    <dgm:cxn modelId="{B6FA48A6-9504-44AB-845F-A08980B6B337}" type="presParOf" srcId="{DE4E5147-1083-4C69-94F6-630762DEC244}" destId="{E8442114-040D-4E7E-88C0-345E90BF988B}" srcOrd="1" destOrd="0" presId="urn:microsoft.com/office/officeart/2005/8/layout/list1"/>
    <dgm:cxn modelId="{025FB5E0-78A5-41AE-8436-3ADC382FCD25}" type="presParOf" srcId="{71CFC914-8DF9-4AAB-85A1-777101A4A966}" destId="{2A0796CC-4777-41BD-93EF-50B2ADD40769}" srcOrd="5" destOrd="0" presId="urn:microsoft.com/office/officeart/2005/8/layout/list1"/>
    <dgm:cxn modelId="{5BEDCA27-7AA6-472D-8E55-CC4BB2DF3DCF}" type="presParOf" srcId="{71CFC914-8DF9-4AAB-85A1-777101A4A966}" destId="{605D04D6-E8F9-4441-A348-2901DE1C6AA2}" srcOrd="6" destOrd="0" presId="urn:microsoft.com/office/officeart/2005/8/layout/list1"/>
    <dgm:cxn modelId="{2A2F5FF7-8BF0-413D-B654-FFE1AFD71ABC}" type="presParOf" srcId="{71CFC914-8DF9-4AAB-85A1-777101A4A966}" destId="{1206CC16-718F-4DA7-865A-37335F740B9B}" srcOrd="7" destOrd="0" presId="urn:microsoft.com/office/officeart/2005/8/layout/list1"/>
    <dgm:cxn modelId="{F2A1E0A3-6424-4B8F-B8D3-DA3B066C43AE}" type="presParOf" srcId="{71CFC914-8DF9-4AAB-85A1-777101A4A966}" destId="{9553FC8B-5F44-41C7-8EDB-F57B978394E9}" srcOrd="8" destOrd="0" presId="urn:microsoft.com/office/officeart/2005/8/layout/list1"/>
    <dgm:cxn modelId="{CC25A6BD-82C7-449F-929E-EC6914CD60A7}" type="presParOf" srcId="{9553FC8B-5F44-41C7-8EDB-F57B978394E9}" destId="{9C63FE4D-5507-4F16-9B8B-8F229EB12402}" srcOrd="0" destOrd="0" presId="urn:microsoft.com/office/officeart/2005/8/layout/list1"/>
    <dgm:cxn modelId="{756AF048-CB3E-4C4C-8427-7986FAF1BBC3}" type="presParOf" srcId="{9553FC8B-5F44-41C7-8EDB-F57B978394E9}" destId="{9E78C773-A46D-4041-B0EE-510C4FF80CFF}" srcOrd="1" destOrd="0" presId="urn:microsoft.com/office/officeart/2005/8/layout/list1"/>
    <dgm:cxn modelId="{7874A8F5-BE66-42CB-A63C-8C90B0B68BF2}" type="presParOf" srcId="{71CFC914-8DF9-4AAB-85A1-777101A4A966}" destId="{C2957F55-027C-4F75-9D6E-7572552F5F35}" srcOrd="9" destOrd="0" presId="urn:microsoft.com/office/officeart/2005/8/layout/list1"/>
    <dgm:cxn modelId="{028F4F99-86A0-4215-9737-EEE80B699C3B}" type="presParOf" srcId="{71CFC914-8DF9-4AAB-85A1-777101A4A966}" destId="{83315200-1F79-40CA-8040-0065EEBBFCF5}"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59.wmf"/><Relationship Id="rId1" Type="http://schemas.openxmlformats.org/officeDocument/2006/relationships/image" Target="../media/image58.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9.wmf"/><Relationship Id="rId1" Type="http://schemas.openxmlformats.org/officeDocument/2006/relationships/image" Target="../media/image5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ea typeface="PMingLiU" pitchFamily="18" charset="-120"/>
              </a:defRPr>
            </a:lvl1pPr>
          </a:lstStyle>
          <a:p>
            <a:endParaRPr lang="zh-TW" alt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ea typeface="PMingLiU" pitchFamily="18" charset="-120"/>
              </a:defRPr>
            </a:lvl1pPr>
          </a:lstStyle>
          <a:p>
            <a:fld id="{1C40FC36-6774-4A14-88A0-0900EFE98EC2}" type="datetimeFigureOut">
              <a:rPr lang="zh-TW" altLang="en-US"/>
              <a:pPr/>
              <a:t>2013/9/5</a:t>
            </a:fld>
            <a:endParaRPr lang="zh-TW" altLang="en-US"/>
          </a:p>
        </p:txBody>
      </p:sp>
      <p:sp>
        <p:nvSpPr>
          <p:cNvPr id="4" name="頁尾版面配置區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ea typeface="PMingLiU" pitchFamily="18" charset="-120"/>
              </a:defRPr>
            </a:lvl1pPr>
          </a:lstStyle>
          <a:p>
            <a:endParaRPr lang="zh-TW" alt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ea typeface="PMingLiU" pitchFamily="18" charset="-120"/>
              </a:defRPr>
            </a:lvl1pPr>
          </a:lstStyle>
          <a:p>
            <a:fld id="{E8F81724-82FF-46E4-83F0-177A20AF0F5F}" type="slidenum">
              <a:rPr lang="zh-TW" altLang="en-US"/>
              <a:pPr/>
              <a:t>‹#›</a:t>
            </a:fld>
            <a:endParaRPr lang="zh-TW"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ea typeface="PMingLiU" pitchFamily="18" charset="-120"/>
              </a:defRPr>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ea typeface="PMingLiU" pitchFamily="18" charset="-120"/>
              </a:defRPr>
            </a:lvl1pPr>
          </a:lstStyle>
          <a:p>
            <a:fld id="{AC293CFD-BD4C-4E1D-92DF-B13EF1F87CA8}" type="datetimeFigureOut">
              <a:rPr lang="zh-TW" altLang="en-US"/>
              <a:pPr/>
              <a:t>2013/9/5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zh-CN" altLang="en-US" smtClean="0"/>
              <a:t>单击以编辑母片文字样式</a:t>
            </a:r>
            <a:endParaRPr lang="zh-TW" altLang="en-US" smtClean="0"/>
          </a:p>
          <a:p>
            <a:pPr lvl="1"/>
            <a:r>
              <a:rPr lang="zh-TW" altLang="en-US" smtClean="0"/>
              <a:t>第二层</a:t>
            </a:r>
          </a:p>
          <a:p>
            <a:pPr lvl="2"/>
            <a:r>
              <a:rPr lang="zh-TW" altLang="en-US" smtClean="0"/>
              <a:t>第三层</a:t>
            </a:r>
          </a:p>
          <a:p>
            <a:pPr lvl="3"/>
            <a:r>
              <a:rPr lang="zh-TW" altLang="en-US" smtClean="0"/>
              <a:t>第四层</a:t>
            </a:r>
          </a:p>
          <a:p>
            <a:pPr lvl="4"/>
            <a:r>
              <a:rPr lang="zh-TW" altLang="en-US" smtClean="0"/>
              <a:t>第五层</a:t>
            </a:r>
          </a:p>
        </p:txBody>
      </p:sp>
      <p:sp>
        <p:nvSpPr>
          <p:cNvPr id="6" name="頁尾版面配置區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ea typeface="PMingLiU" pitchFamily="18" charset="-120"/>
              </a:defRPr>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ea typeface="PMingLiU" pitchFamily="18" charset="-120"/>
              </a:defRPr>
            </a:lvl1pPr>
          </a:lstStyle>
          <a:p>
            <a:fld id="{A58D1E15-104F-46FC-AEBF-C39C0F49E446}" type="slidenum">
              <a:rPr lang="zh-TW" altLang="en-US"/>
              <a:pPr/>
              <a:t>‹#›</a:t>
            </a:fld>
            <a:endParaRPr lang="zh-TW"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PMingLiU" pitchFamily="18" charset="-120"/>
        <a:cs typeface="+mn-cs"/>
      </a:defRPr>
    </a:lvl1pPr>
    <a:lvl2pPr marL="457200" algn="l" rtl="0" fontAlgn="base">
      <a:spcBef>
        <a:spcPct val="30000"/>
      </a:spcBef>
      <a:spcAft>
        <a:spcPct val="0"/>
      </a:spcAft>
      <a:defRPr sz="1200" kern="1200">
        <a:solidFill>
          <a:schemeClr val="tx1"/>
        </a:solidFill>
        <a:latin typeface="+mn-lt"/>
        <a:ea typeface="PMingLiU" pitchFamily="18" charset="-120"/>
        <a:cs typeface="+mn-cs"/>
      </a:defRPr>
    </a:lvl2pPr>
    <a:lvl3pPr marL="914400" algn="l" rtl="0" fontAlgn="base">
      <a:spcBef>
        <a:spcPct val="30000"/>
      </a:spcBef>
      <a:spcAft>
        <a:spcPct val="0"/>
      </a:spcAft>
      <a:defRPr sz="1200" kern="1200">
        <a:solidFill>
          <a:schemeClr val="tx1"/>
        </a:solidFill>
        <a:latin typeface="+mn-lt"/>
        <a:ea typeface="PMingLiU" pitchFamily="18" charset="-120"/>
        <a:cs typeface="+mn-cs"/>
      </a:defRPr>
    </a:lvl3pPr>
    <a:lvl4pPr marL="1371600" algn="l" rtl="0" fontAlgn="base">
      <a:spcBef>
        <a:spcPct val="30000"/>
      </a:spcBef>
      <a:spcAft>
        <a:spcPct val="0"/>
      </a:spcAft>
      <a:defRPr sz="1200" kern="1200">
        <a:solidFill>
          <a:schemeClr val="tx1"/>
        </a:solidFill>
        <a:latin typeface="+mn-lt"/>
        <a:ea typeface="PMingLiU" pitchFamily="18" charset="-120"/>
        <a:cs typeface="+mn-cs"/>
      </a:defRPr>
    </a:lvl4pPr>
    <a:lvl5pPr marL="1828800" algn="l" rtl="0" fontAlgn="base">
      <a:spcBef>
        <a:spcPct val="30000"/>
      </a:spcBef>
      <a:spcAft>
        <a:spcPct val="0"/>
      </a:spcAft>
      <a:defRPr sz="1200" kern="1200">
        <a:solidFill>
          <a:schemeClr val="tx1"/>
        </a:solidFill>
        <a:latin typeface="+mn-lt"/>
        <a:ea typeface="PMingLiU"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投影片圖像版面配置區 1"/>
          <p:cNvSpPr>
            <a:spLocks noGrp="1" noRot="1" noChangeAspect="1"/>
          </p:cNvSpPr>
          <p:nvPr>
            <p:ph type="sldImg"/>
          </p:nvPr>
        </p:nvSpPr>
        <p:spPr bwMode="auto">
          <a:noFill/>
          <a:ln>
            <a:solidFill>
              <a:srgbClr val="000000"/>
            </a:solidFill>
            <a:miter lim="800000"/>
            <a:headEnd/>
            <a:tailEnd/>
          </a:ln>
        </p:spPr>
      </p:sp>
      <p:sp>
        <p:nvSpPr>
          <p:cNvPr id="15362"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15363" name="投影片編號版面配置區 3"/>
          <p:cNvSpPr>
            <a:spLocks noGrp="1"/>
          </p:cNvSpPr>
          <p:nvPr>
            <p:ph type="sldNum" sz="quarter" idx="5"/>
          </p:nvPr>
        </p:nvSpPr>
        <p:spPr bwMode="auto">
          <a:noFill/>
          <a:ln>
            <a:miter lim="800000"/>
            <a:headEnd/>
            <a:tailEnd/>
          </a:ln>
        </p:spPr>
        <p:txBody>
          <a:bodyPr/>
          <a:lstStyle/>
          <a:p>
            <a:fld id="{763E4A13-6545-4B59-8CB7-BC9015474627}" type="slidenum">
              <a:rPr lang="zh-TW" altLang="en-US"/>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投影片圖像版面配置區 1"/>
          <p:cNvSpPr>
            <a:spLocks noGrp="1" noRot="1" noChangeAspect="1"/>
          </p:cNvSpPr>
          <p:nvPr>
            <p:ph type="sldImg"/>
          </p:nvPr>
        </p:nvSpPr>
        <p:spPr bwMode="auto">
          <a:noFill/>
          <a:ln>
            <a:solidFill>
              <a:srgbClr val="000000"/>
            </a:solidFill>
            <a:miter lim="800000"/>
            <a:headEnd/>
            <a:tailEnd/>
          </a:ln>
        </p:spPr>
      </p:sp>
      <p:sp>
        <p:nvSpPr>
          <p:cNvPr id="23554"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23555" name="投影片編號版面配置區 3"/>
          <p:cNvSpPr>
            <a:spLocks noGrp="1"/>
          </p:cNvSpPr>
          <p:nvPr>
            <p:ph type="sldNum" sz="quarter" idx="5"/>
          </p:nvPr>
        </p:nvSpPr>
        <p:spPr bwMode="auto">
          <a:noFill/>
          <a:ln>
            <a:miter lim="800000"/>
            <a:headEnd/>
            <a:tailEnd/>
          </a:ln>
        </p:spPr>
        <p:txBody>
          <a:bodyPr/>
          <a:lstStyle/>
          <a:p>
            <a:fld id="{2DD745A2-126E-421F-B33F-4072ADB0823F}" type="slidenum">
              <a:rPr lang="zh-TW" altLang="en-US"/>
              <a:pPr/>
              <a:t>2</a:t>
            </a:fld>
            <a:endParaRPr lang="en-US" altLang="zh-TW"/>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投影片圖像版面配置區 1"/>
          <p:cNvSpPr>
            <a:spLocks noGrp="1" noRot="1" noChangeAspect="1"/>
          </p:cNvSpPr>
          <p:nvPr>
            <p:ph type="sldImg"/>
          </p:nvPr>
        </p:nvSpPr>
        <p:spPr bwMode="auto">
          <a:noFill/>
          <a:ln>
            <a:solidFill>
              <a:srgbClr val="000000"/>
            </a:solidFill>
            <a:miter lim="800000"/>
            <a:headEnd/>
            <a:tailEnd/>
          </a:ln>
        </p:spPr>
      </p:sp>
      <p:sp>
        <p:nvSpPr>
          <p:cNvPr id="25602"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25603" name="投影片編號版面配置區 3"/>
          <p:cNvSpPr>
            <a:spLocks noGrp="1"/>
          </p:cNvSpPr>
          <p:nvPr>
            <p:ph type="sldNum" sz="quarter" idx="5"/>
          </p:nvPr>
        </p:nvSpPr>
        <p:spPr bwMode="auto">
          <a:noFill/>
          <a:ln>
            <a:miter lim="800000"/>
            <a:headEnd/>
            <a:tailEnd/>
          </a:ln>
        </p:spPr>
        <p:txBody>
          <a:bodyPr/>
          <a:lstStyle/>
          <a:p>
            <a:fld id="{FA1BCCFD-ABB1-4046-A8C9-EC71E33F1F49}" type="slidenum">
              <a:rPr lang="zh-TW" altLang="en-US"/>
              <a:pPr/>
              <a:t>3</a:t>
            </a:fld>
            <a:endParaRPr lang="en-US" altLang="zh-TW"/>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投影片圖像版面配置區 1"/>
          <p:cNvSpPr>
            <a:spLocks noGrp="1" noRot="1" noChangeAspect="1"/>
          </p:cNvSpPr>
          <p:nvPr>
            <p:ph type="sldImg"/>
          </p:nvPr>
        </p:nvSpPr>
        <p:spPr bwMode="auto">
          <a:noFill/>
          <a:ln>
            <a:solidFill>
              <a:srgbClr val="000000"/>
            </a:solidFill>
            <a:miter lim="800000"/>
            <a:headEnd/>
            <a:tailEnd/>
          </a:ln>
        </p:spPr>
      </p:sp>
      <p:sp>
        <p:nvSpPr>
          <p:cNvPr id="27650"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27651" name="投影片編號版面配置區 3"/>
          <p:cNvSpPr>
            <a:spLocks noGrp="1"/>
          </p:cNvSpPr>
          <p:nvPr>
            <p:ph type="sldNum" sz="quarter" idx="5"/>
          </p:nvPr>
        </p:nvSpPr>
        <p:spPr bwMode="auto">
          <a:noFill/>
          <a:ln>
            <a:miter lim="800000"/>
            <a:headEnd/>
            <a:tailEnd/>
          </a:ln>
        </p:spPr>
        <p:txBody>
          <a:bodyPr/>
          <a:lstStyle/>
          <a:p>
            <a:fld id="{0C1577D1-680F-42BA-BCEC-1640ED61C98D}" type="slidenum">
              <a:rPr lang="zh-TW" altLang="en-US"/>
              <a:pPr/>
              <a:t>4</a:t>
            </a:fld>
            <a:endParaRPr lang="en-US" altLang="zh-TW"/>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投影片圖像版面配置區 1"/>
          <p:cNvSpPr>
            <a:spLocks noGrp="1" noRot="1" noChangeAspect="1"/>
          </p:cNvSpPr>
          <p:nvPr>
            <p:ph type="sldImg"/>
          </p:nvPr>
        </p:nvSpPr>
        <p:spPr bwMode="auto">
          <a:noFill/>
          <a:ln>
            <a:solidFill>
              <a:srgbClr val="000000"/>
            </a:solidFill>
            <a:miter lim="800000"/>
            <a:headEnd/>
            <a:tailEnd/>
          </a:ln>
        </p:spPr>
      </p:sp>
      <p:sp>
        <p:nvSpPr>
          <p:cNvPr id="29698"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29699" name="投影片編號版面配置區 3"/>
          <p:cNvSpPr>
            <a:spLocks noGrp="1"/>
          </p:cNvSpPr>
          <p:nvPr>
            <p:ph type="sldNum" sz="quarter" idx="5"/>
          </p:nvPr>
        </p:nvSpPr>
        <p:spPr bwMode="auto">
          <a:noFill/>
          <a:ln>
            <a:miter lim="800000"/>
            <a:headEnd/>
            <a:tailEnd/>
          </a:ln>
        </p:spPr>
        <p:txBody>
          <a:bodyPr/>
          <a:lstStyle/>
          <a:p>
            <a:fld id="{41BB57BD-E942-448A-B539-AAB14DE7E811}" type="slidenum">
              <a:rPr lang="zh-TW" altLang="en-US"/>
              <a:pPr/>
              <a:t>5</a:t>
            </a:fld>
            <a:endParaRPr lang="en-US" altLang="zh-TW"/>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投影片圖像版面配置區 1"/>
          <p:cNvSpPr>
            <a:spLocks noGrp="1" noRot="1" noChangeAspect="1"/>
          </p:cNvSpPr>
          <p:nvPr>
            <p:ph type="sldImg"/>
          </p:nvPr>
        </p:nvSpPr>
        <p:spPr bwMode="auto">
          <a:noFill/>
          <a:ln>
            <a:solidFill>
              <a:srgbClr val="000000"/>
            </a:solidFill>
            <a:miter lim="800000"/>
            <a:headEnd/>
            <a:tailEnd/>
          </a:ln>
        </p:spPr>
      </p:sp>
      <p:sp>
        <p:nvSpPr>
          <p:cNvPr id="31746"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31747" name="投影片編號版面配置區 3"/>
          <p:cNvSpPr>
            <a:spLocks noGrp="1"/>
          </p:cNvSpPr>
          <p:nvPr>
            <p:ph type="sldNum" sz="quarter" idx="5"/>
          </p:nvPr>
        </p:nvSpPr>
        <p:spPr bwMode="auto">
          <a:noFill/>
          <a:ln>
            <a:miter lim="800000"/>
            <a:headEnd/>
            <a:tailEnd/>
          </a:ln>
        </p:spPr>
        <p:txBody>
          <a:bodyPr/>
          <a:lstStyle/>
          <a:p>
            <a:fld id="{A9D288D7-57B6-46FC-9985-6037320B5F68}" type="slidenum">
              <a:rPr lang="zh-TW" altLang="en-US"/>
              <a:pPr/>
              <a:t>6</a:t>
            </a:fld>
            <a:endParaRPr lang="en-US" altLang="zh-TW"/>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投影片圖像版面配置區 1"/>
          <p:cNvSpPr>
            <a:spLocks noGrp="1" noRot="1" noChangeAspect="1"/>
          </p:cNvSpPr>
          <p:nvPr>
            <p:ph type="sldImg"/>
          </p:nvPr>
        </p:nvSpPr>
        <p:spPr bwMode="auto">
          <a:noFill/>
          <a:ln>
            <a:solidFill>
              <a:srgbClr val="000000"/>
            </a:solidFill>
            <a:miter lim="800000"/>
            <a:headEnd/>
            <a:tailEnd/>
          </a:ln>
        </p:spPr>
      </p:sp>
      <p:sp>
        <p:nvSpPr>
          <p:cNvPr id="33794"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33795" name="投影片編號版面配置區 3"/>
          <p:cNvSpPr>
            <a:spLocks noGrp="1"/>
          </p:cNvSpPr>
          <p:nvPr>
            <p:ph type="sldNum" sz="quarter" idx="5"/>
          </p:nvPr>
        </p:nvSpPr>
        <p:spPr bwMode="auto">
          <a:noFill/>
          <a:ln>
            <a:miter lim="800000"/>
            <a:headEnd/>
            <a:tailEnd/>
          </a:ln>
        </p:spPr>
        <p:txBody>
          <a:bodyPr/>
          <a:lstStyle/>
          <a:p>
            <a:fld id="{46BB05BA-EDE7-47E1-9C00-6302FD6140C5}" type="slidenum">
              <a:rPr lang="zh-TW" altLang="en-US"/>
              <a:pPr/>
              <a:t>7</a:t>
            </a:fld>
            <a:endParaRPr lang="en-US" altLang="zh-TW"/>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投影片圖像版面配置區 1"/>
          <p:cNvSpPr>
            <a:spLocks noGrp="1" noRot="1" noChangeAspect="1"/>
          </p:cNvSpPr>
          <p:nvPr>
            <p:ph type="sldImg"/>
          </p:nvPr>
        </p:nvSpPr>
        <p:spPr bwMode="auto">
          <a:noFill/>
          <a:ln>
            <a:solidFill>
              <a:srgbClr val="000000"/>
            </a:solidFill>
            <a:miter lim="800000"/>
            <a:headEnd/>
            <a:tailEnd/>
          </a:ln>
        </p:spPr>
      </p:sp>
      <p:sp>
        <p:nvSpPr>
          <p:cNvPr id="35842"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35843" name="投影片編號版面配置區 3"/>
          <p:cNvSpPr>
            <a:spLocks noGrp="1"/>
          </p:cNvSpPr>
          <p:nvPr>
            <p:ph type="sldNum" sz="quarter" idx="5"/>
          </p:nvPr>
        </p:nvSpPr>
        <p:spPr bwMode="auto">
          <a:noFill/>
          <a:ln>
            <a:miter lim="800000"/>
            <a:headEnd/>
            <a:tailEnd/>
          </a:ln>
        </p:spPr>
        <p:txBody>
          <a:bodyPr/>
          <a:lstStyle/>
          <a:p>
            <a:fld id="{BD5A06DB-3BF6-442B-8529-E42D4EDA6BBD}" type="slidenum">
              <a:rPr lang="zh-TW" altLang="en-US"/>
              <a:pPr/>
              <a:t>8</a:t>
            </a:fld>
            <a:endParaRPr lang="en-US" altLang="zh-TW"/>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投影片圖像版面配置區 1"/>
          <p:cNvSpPr>
            <a:spLocks noGrp="1" noRot="1" noChangeAspect="1"/>
          </p:cNvSpPr>
          <p:nvPr>
            <p:ph type="sldImg"/>
          </p:nvPr>
        </p:nvSpPr>
        <p:spPr bwMode="auto">
          <a:noFill/>
          <a:ln>
            <a:solidFill>
              <a:srgbClr val="000000"/>
            </a:solidFill>
            <a:miter lim="800000"/>
            <a:headEnd/>
            <a:tailEnd/>
          </a:ln>
        </p:spPr>
      </p:sp>
      <p:sp>
        <p:nvSpPr>
          <p:cNvPr id="37890"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37891" name="投影片編號版面配置區 3"/>
          <p:cNvSpPr>
            <a:spLocks noGrp="1"/>
          </p:cNvSpPr>
          <p:nvPr>
            <p:ph type="sldNum" sz="quarter" idx="5"/>
          </p:nvPr>
        </p:nvSpPr>
        <p:spPr bwMode="auto">
          <a:noFill/>
          <a:ln>
            <a:miter lim="800000"/>
            <a:headEnd/>
            <a:tailEnd/>
          </a:ln>
        </p:spPr>
        <p:txBody>
          <a:bodyPr/>
          <a:lstStyle/>
          <a:p>
            <a:fld id="{E59AA8A8-728B-4B11-8A9D-01D6B895E469}" type="slidenum">
              <a:rPr lang="zh-TW" altLang="en-US"/>
              <a:pPr/>
              <a:t>9</a:t>
            </a:fld>
            <a:endParaRPr lang="en-US" altLang="zh-TW"/>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投影片圖像版面配置區 1"/>
          <p:cNvSpPr>
            <a:spLocks noGrp="1" noRot="1" noChangeAspect="1"/>
          </p:cNvSpPr>
          <p:nvPr>
            <p:ph type="sldImg"/>
          </p:nvPr>
        </p:nvSpPr>
        <p:spPr bwMode="auto">
          <a:noFill/>
          <a:ln>
            <a:solidFill>
              <a:srgbClr val="000000"/>
            </a:solidFill>
            <a:miter lim="800000"/>
            <a:headEnd/>
            <a:tailEnd/>
          </a:ln>
        </p:spPr>
      </p:sp>
      <p:sp>
        <p:nvSpPr>
          <p:cNvPr id="39938"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39939" name="投影片編號版面配置區 3"/>
          <p:cNvSpPr>
            <a:spLocks noGrp="1"/>
          </p:cNvSpPr>
          <p:nvPr>
            <p:ph type="sldNum" sz="quarter" idx="5"/>
          </p:nvPr>
        </p:nvSpPr>
        <p:spPr bwMode="auto">
          <a:noFill/>
          <a:ln>
            <a:miter lim="800000"/>
            <a:headEnd/>
            <a:tailEnd/>
          </a:ln>
        </p:spPr>
        <p:txBody>
          <a:bodyPr/>
          <a:lstStyle/>
          <a:p>
            <a:fld id="{CAD9FD28-8C68-4827-BB1A-AE1DA4C8183E}" type="slidenum">
              <a:rPr lang="zh-TW" altLang="en-US"/>
              <a:pPr/>
              <a:t>10</a:t>
            </a:fld>
            <a:endParaRPr lang="en-US" altLang="zh-TW"/>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投影片圖像版面配置區 1"/>
          <p:cNvSpPr>
            <a:spLocks noGrp="1" noRot="1" noChangeAspect="1"/>
          </p:cNvSpPr>
          <p:nvPr>
            <p:ph type="sldImg"/>
          </p:nvPr>
        </p:nvSpPr>
        <p:spPr bwMode="auto">
          <a:noFill/>
          <a:ln>
            <a:solidFill>
              <a:srgbClr val="000000"/>
            </a:solidFill>
            <a:miter lim="800000"/>
            <a:headEnd/>
            <a:tailEnd/>
          </a:ln>
        </p:spPr>
      </p:sp>
      <p:sp>
        <p:nvSpPr>
          <p:cNvPr id="41986"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41987" name="投影片編號版面配置區 3"/>
          <p:cNvSpPr>
            <a:spLocks noGrp="1"/>
          </p:cNvSpPr>
          <p:nvPr>
            <p:ph type="sldNum" sz="quarter" idx="5"/>
          </p:nvPr>
        </p:nvSpPr>
        <p:spPr bwMode="auto">
          <a:noFill/>
          <a:ln>
            <a:miter lim="800000"/>
            <a:headEnd/>
            <a:tailEnd/>
          </a:ln>
        </p:spPr>
        <p:txBody>
          <a:bodyPr/>
          <a:lstStyle/>
          <a:p>
            <a:fld id="{D6A0470D-214D-4FFA-BF1B-A6FBFB626182}" type="slidenum">
              <a:rPr lang="zh-TW" altLang="en-US"/>
              <a:pPr/>
              <a:t>11</a:t>
            </a:fld>
            <a:endParaRPr lang="en-US" altLang="zh-TW"/>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投影片圖像版面配置區 1"/>
          <p:cNvSpPr>
            <a:spLocks noGrp="1" noRot="1" noChangeAspect="1"/>
          </p:cNvSpPr>
          <p:nvPr>
            <p:ph type="sldImg"/>
          </p:nvPr>
        </p:nvSpPr>
        <p:spPr bwMode="auto">
          <a:noFill/>
          <a:ln>
            <a:solidFill>
              <a:srgbClr val="000000"/>
            </a:solidFill>
            <a:miter lim="800000"/>
            <a:headEnd/>
            <a:tailEnd/>
          </a:ln>
        </p:spPr>
      </p:sp>
      <p:sp>
        <p:nvSpPr>
          <p:cNvPr id="44034"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44035" name="投影片編號版面配置區 3"/>
          <p:cNvSpPr>
            <a:spLocks noGrp="1"/>
          </p:cNvSpPr>
          <p:nvPr>
            <p:ph type="sldNum" sz="quarter" idx="5"/>
          </p:nvPr>
        </p:nvSpPr>
        <p:spPr bwMode="auto">
          <a:noFill/>
          <a:ln>
            <a:miter lim="800000"/>
            <a:headEnd/>
            <a:tailEnd/>
          </a:ln>
        </p:spPr>
        <p:txBody>
          <a:bodyPr/>
          <a:lstStyle/>
          <a:p>
            <a:fld id="{B5F58BF4-76E5-46A6-8439-35ABC2FB75D0}" type="slidenum">
              <a:rPr lang="zh-TW" altLang="en-US"/>
              <a:pPr/>
              <a:t>12</a:t>
            </a:fld>
            <a:endParaRPr lang="en-US" altLang="zh-TW"/>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投影片圖像版面配置區 1"/>
          <p:cNvSpPr>
            <a:spLocks noGrp="1" noRot="1" noChangeAspect="1"/>
          </p:cNvSpPr>
          <p:nvPr>
            <p:ph type="sldImg"/>
          </p:nvPr>
        </p:nvSpPr>
        <p:spPr bwMode="auto">
          <a:noFill/>
          <a:ln>
            <a:solidFill>
              <a:srgbClr val="000000"/>
            </a:solidFill>
            <a:miter lim="800000"/>
            <a:headEnd/>
            <a:tailEnd/>
          </a:ln>
        </p:spPr>
      </p:sp>
      <p:sp>
        <p:nvSpPr>
          <p:cNvPr id="46082"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46083" name="投影片編號版面配置區 3"/>
          <p:cNvSpPr>
            <a:spLocks noGrp="1"/>
          </p:cNvSpPr>
          <p:nvPr>
            <p:ph type="sldNum" sz="quarter" idx="5"/>
          </p:nvPr>
        </p:nvSpPr>
        <p:spPr bwMode="auto">
          <a:noFill/>
          <a:ln>
            <a:miter lim="800000"/>
            <a:headEnd/>
            <a:tailEnd/>
          </a:ln>
        </p:spPr>
        <p:txBody>
          <a:bodyPr/>
          <a:lstStyle/>
          <a:p>
            <a:fld id="{4A34564A-9791-4A3A-ABB4-50CACB7BB074}" type="slidenum">
              <a:rPr lang="zh-TW" altLang="en-US"/>
              <a:pPr/>
              <a:t>13</a:t>
            </a:fld>
            <a:endParaRPr lang="en-US" altLang="zh-TW"/>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投影片圖像版面配置區 1"/>
          <p:cNvSpPr>
            <a:spLocks noGrp="1" noRot="1" noChangeAspect="1"/>
          </p:cNvSpPr>
          <p:nvPr>
            <p:ph type="sldImg"/>
          </p:nvPr>
        </p:nvSpPr>
        <p:spPr bwMode="auto">
          <a:noFill/>
          <a:ln>
            <a:solidFill>
              <a:srgbClr val="000000"/>
            </a:solidFill>
            <a:miter lim="800000"/>
            <a:headEnd/>
            <a:tailEnd/>
          </a:ln>
        </p:spPr>
      </p:sp>
      <p:sp>
        <p:nvSpPr>
          <p:cNvPr id="48130"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48131" name="投影片編號版面配置區 3"/>
          <p:cNvSpPr>
            <a:spLocks noGrp="1"/>
          </p:cNvSpPr>
          <p:nvPr>
            <p:ph type="sldNum" sz="quarter" idx="5"/>
          </p:nvPr>
        </p:nvSpPr>
        <p:spPr bwMode="auto">
          <a:noFill/>
          <a:ln>
            <a:miter lim="800000"/>
            <a:headEnd/>
            <a:tailEnd/>
          </a:ln>
        </p:spPr>
        <p:txBody>
          <a:bodyPr/>
          <a:lstStyle/>
          <a:p>
            <a:fld id="{760CEF71-90B2-4DE5-9D49-F11850B87B96}" type="slidenum">
              <a:rPr lang="zh-TW" altLang="en-US"/>
              <a:pPr/>
              <a:t>14</a:t>
            </a:fld>
            <a:endParaRPr lang="en-US" altLang="zh-TW"/>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投影片圖像版面配置區 1"/>
          <p:cNvSpPr>
            <a:spLocks noGrp="1" noRot="1" noChangeAspect="1"/>
          </p:cNvSpPr>
          <p:nvPr>
            <p:ph type="sldImg"/>
          </p:nvPr>
        </p:nvSpPr>
        <p:spPr bwMode="auto">
          <a:noFill/>
          <a:ln>
            <a:solidFill>
              <a:srgbClr val="000000"/>
            </a:solidFill>
            <a:miter lim="800000"/>
            <a:headEnd/>
            <a:tailEnd/>
          </a:ln>
        </p:spPr>
      </p:sp>
      <p:sp>
        <p:nvSpPr>
          <p:cNvPr id="50178"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50179" name="投影片編號版面配置區 3"/>
          <p:cNvSpPr>
            <a:spLocks noGrp="1"/>
          </p:cNvSpPr>
          <p:nvPr>
            <p:ph type="sldNum" sz="quarter" idx="5"/>
          </p:nvPr>
        </p:nvSpPr>
        <p:spPr bwMode="auto">
          <a:noFill/>
          <a:ln>
            <a:miter lim="800000"/>
            <a:headEnd/>
            <a:tailEnd/>
          </a:ln>
        </p:spPr>
        <p:txBody>
          <a:bodyPr/>
          <a:lstStyle/>
          <a:p>
            <a:fld id="{D69DD0F4-7DD9-48D9-BBBC-10B131DD4DE3}" type="slidenum">
              <a:rPr lang="zh-TW" altLang="en-US"/>
              <a:pPr/>
              <a:t>15</a:t>
            </a:fld>
            <a:endParaRPr lang="en-US" altLang="zh-TW"/>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投影片圖像版面配置區 1"/>
          <p:cNvSpPr>
            <a:spLocks noGrp="1" noRot="1" noChangeAspect="1"/>
          </p:cNvSpPr>
          <p:nvPr>
            <p:ph type="sldImg"/>
          </p:nvPr>
        </p:nvSpPr>
        <p:spPr bwMode="auto">
          <a:noFill/>
          <a:ln>
            <a:solidFill>
              <a:srgbClr val="000000"/>
            </a:solidFill>
            <a:miter lim="800000"/>
            <a:headEnd/>
            <a:tailEnd/>
          </a:ln>
        </p:spPr>
      </p:sp>
      <p:sp>
        <p:nvSpPr>
          <p:cNvPr id="137218"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137219" name="投影片編號版面配置區 3"/>
          <p:cNvSpPr>
            <a:spLocks noGrp="1"/>
          </p:cNvSpPr>
          <p:nvPr>
            <p:ph type="sldNum" sz="quarter" idx="5"/>
          </p:nvPr>
        </p:nvSpPr>
        <p:spPr bwMode="auto">
          <a:noFill/>
          <a:ln>
            <a:miter lim="800000"/>
            <a:headEnd/>
            <a:tailEnd/>
          </a:ln>
        </p:spPr>
        <p:txBody>
          <a:bodyPr/>
          <a:lstStyle/>
          <a:p>
            <a:fld id="{4AC8721C-090E-41B3-9335-0D8F0AC7A9AC}" type="slidenum">
              <a:rPr lang="zh-TW" altLang="en-US"/>
              <a:pPr/>
              <a:t>97</a:t>
            </a:fld>
            <a:endParaRPr lang="en-US" altLang="zh-TW"/>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投影片圖像版面配置區 1"/>
          <p:cNvSpPr>
            <a:spLocks noGrp="1" noRot="1" noChangeAspect="1"/>
          </p:cNvSpPr>
          <p:nvPr>
            <p:ph type="sldImg"/>
          </p:nvPr>
        </p:nvSpPr>
        <p:spPr bwMode="auto">
          <a:noFill/>
          <a:ln>
            <a:solidFill>
              <a:srgbClr val="000000"/>
            </a:solidFill>
            <a:miter lim="800000"/>
            <a:headEnd/>
            <a:tailEnd/>
          </a:ln>
        </p:spPr>
      </p:sp>
      <p:sp>
        <p:nvSpPr>
          <p:cNvPr id="139266"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139267" name="投影片編號版面配置區 3"/>
          <p:cNvSpPr>
            <a:spLocks noGrp="1"/>
          </p:cNvSpPr>
          <p:nvPr>
            <p:ph type="sldNum" sz="quarter" idx="5"/>
          </p:nvPr>
        </p:nvSpPr>
        <p:spPr bwMode="auto">
          <a:noFill/>
          <a:ln>
            <a:miter lim="800000"/>
            <a:headEnd/>
            <a:tailEnd/>
          </a:ln>
        </p:spPr>
        <p:txBody>
          <a:bodyPr/>
          <a:lstStyle/>
          <a:p>
            <a:fld id="{AB4395B2-2BA4-4902-A3FE-0530D0A0BF1E}" type="slidenum">
              <a:rPr lang="zh-TW" altLang="en-US"/>
              <a:pPr/>
              <a:t>98</a:t>
            </a:fld>
            <a:endParaRPr lang="en-US" altLang="zh-TW"/>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3" name="投影片圖像版面配置區 1"/>
          <p:cNvSpPr>
            <a:spLocks noGrp="1" noRot="1" noChangeAspect="1"/>
          </p:cNvSpPr>
          <p:nvPr>
            <p:ph type="sldImg"/>
          </p:nvPr>
        </p:nvSpPr>
        <p:spPr bwMode="auto">
          <a:noFill/>
          <a:ln>
            <a:solidFill>
              <a:srgbClr val="000000"/>
            </a:solidFill>
            <a:miter lim="800000"/>
            <a:headEnd/>
            <a:tailEnd/>
          </a:ln>
        </p:spPr>
      </p:sp>
      <p:sp>
        <p:nvSpPr>
          <p:cNvPr id="197634"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197635" name="投影片編號版面配置區 3"/>
          <p:cNvSpPr>
            <a:spLocks noGrp="1"/>
          </p:cNvSpPr>
          <p:nvPr>
            <p:ph type="sldNum" sz="quarter" idx="5"/>
          </p:nvPr>
        </p:nvSpPr>
        <p:spPr bwMode="auto">
          <a:noFill/>
          <a:ln>
            <a:miter lim="800000"/>
            <a:headEnd/>
            <a:tailEnd/>
          </a:ln>
        </p:spPr>
        <p:txBody>
          <a:bodyPr/>
          <a:lstStyle/>
          <a:p>
            <a:fld id="{3C975546-1B90-4A9E-9ACE-95F6E18708B4}" type="slidenum">
              <a:rPr lang="zh-TW" altLang="en-US"/>
              <a:pPr/>
              <a:t>99</a:t>
            </a:fld>
            <a:endParaRPr lang="en-US" altLang="zh-TW"/>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投影片圖像版面配置區 1"/>
          <p:cNvSpPr>
            <a:spLocks noGrp="1" noRot="1" noChangeAspect="1"/>
          </p:cNvSpPr>
          <p:nvPr>
            <p:ph type="sldImg"/>
          </p:nvPr>
        </p:nvSpPr>
        <p:spPr bwMode="auto">
          <a:noFill/>
          <a:ln>
            <a:solidFill>
              <a:srgbClr val="000000"/>
            </a:solidFill>
            <a:miter lim="800000"/>
            <a:headEnd/>
            <a:tailEnd/>
          </a:ln>
        </p:spPr>
      </p:sp>
      <p:sp>
        <p:nvSpPr>
          <p:cNvPr id="199682"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199683" name="投影片編號版面配置區 3"/>
          <p:cNvSpPr>
            <a:spLocks noGrp="1"/>
          </p:cNvSpPr>
          <p:nvPr>
            <p:ph type="sldNum" sz="quarter" idx="5"/>
          </p:nvPr>
        </p:nvSpPr>
        <p:spPr bwMode="auto">
          <a:noFill/>
          <a:ln>
            <a:miter lim="800000"/>
            <a:headEnd/>
            <a:tailEnd/>
          </a:ln>
        </p:spPr>
        <p:txBody>
          <a:bodyPr/>
          <a:lstStyle/>
          <a:p>
            <a:fld id="{6AB0A963-5596-47AE-B8BB-10C5925E1A0D}" type="slidenum">
              <a:rPr lang="zh-TW" altLang="en-US"/>
              <a:pPr/>
              <a:t>100</a:t>
            </a:fld>
            <a:endParaRPr lang="en-US" altLang="zh-TW"/>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投影片圖像版面配置區 1"/>
          <p:cNvSpPr>
            <a:spLocks noGrp="1" noRot="1" noChangeAspect="1"/>
          </p:cNvSpPr>
          <p:nvPr>
            <p:ph type="sldImg"/>
          </p:nvPr>
        </p:nvSpPr>
        <p:spPr bwMode="auto">
          <a:noFill/>
          <a:ln>
            <a:solidFill>
              <a:srgbClr val="000000"/>
            </a:solidFill>
            <a:miter lim="800000"/>
            <a:headEnd/>
            <a:tailEnd/>
          </a:ln>
        </p:spPr>
      </p:sp>
      <p:sp>
        <p:nvSpPr>
          <p:cNvPr id="201730"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201731" name="投影片編號版面配置區 3"/>
          <p:cNvSpPr>
            <a:spLocks noGrp="1"/>
          </p:cNvSpPr>
          <p:nvPr>
            <p:ph type="sldNum" sz="quarter" idx="5"/>
          </p:nvPr>
        </p:nvSpPr>
        <p:spPr bwMode="auto">
          <a:noFill/>
          <a:ln>
            <a:miter lim="800000"/>
            <a:headEnd/>
            <a:tailEnd/>
          </a:ln>
        </p:spPr>
        <p:txBody>
          <a:bodyPr/>
          <a:lstStyle/>
          <a:p>
            <a:fld id="{C3CC0EAF-A3E4-43AF-9CC3-BF3EDC931D67}" type="slidenum">
              <a:rPr lang="zh-TW" altLang="en-US"/>
              <a:pPr/>
              <a:t>101</a:t>
            </a:fld>
            <a:endParaRPr lang="en-US" altLang="zh-TW"/>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投影片圖像版面配置區 1"/>
          <p:cNvSpPr>
            <a:spLocks noGrp="1" noRot="1" noChangeAspect="1"/>
          </p:cNvSpPr>
          <p:nvPr>
            <p:ph type="sldImg"/>
          </p:nvPr>
        </p:nvSpPr>
        <p:spPr bwMode="auto">
          <a:noFill/>
          <a:ln>
            <a:solidFill>
              <a:srgbClr val="000000"/>
            </a:solidFill>
            <a:miter lim="800000"/>
            <a:headEnd/>
            <a:tailEnd/>
          </a:ln>
        </p:spPr>
      </p:sp>
      <p:sp>
        <p:nvSpPr>
          <p:cNvPr id="203778"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203779" name="投影片編號版面配置區 3"/>
          <p:cNvSpPr>
            <a:spLocks noGrp="1"/>
          </p:cNvSpPr>
          <p:nvPr>
            <p:ph type="sldNum" sz="quarter" idx="5"/>
          </p:nvPr>
        </p:nvSpPr>
        <p:spPr bwMode="auto">
          <a:noFill/>
          <a:ln>
            <a:miter lim="800000"/>
            <a:headEnd/>
            <a:tailEnd/>
          </a:ln>
        </p:spPr>
        <p:txBody>
          <a:bodyPr/>
          <a:lstStyle/>
          <a:p>
            <a:fld id="{7CCDB6A3-4054-4A51-979A-E837E1950BE1}" type="slidenum">
              <a:rPr lang="zh-TW" altLang="en-US"/>
              <a:pPr/>
              <a:t>102</a:t>
            </a:fld>
            <a:endParaRPr lang="en-US" altLang="zh-TW"/>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5" name="投影片圖像版面配置區 1"/>
          <p:cNvSpPr>
            <a:spLocks noGrp="1" noRot="1" noChangeAspect="1"/>
          </p:cNvSpPr>
          <p:nvPr>
            <p:ph type="sldImg"/>
          </p:nvPr>
        </p:nvSpPr>
        <p:spPr bwMode="auto">
          <a:noFill/>
          <a:ln>
            <a:solidFill>
              <a:srgbClr val="000000"/>
            </a:solidFill>
            <a:miter lim="800000"/>
            <a:headEnd/>
            <a:tailEnd/>
          </a:ln>
        </p:spPr>
      </p:sp>
      <p:sp>
        <p:nvSpPr>
          <p:cNvPr id="205826" name="備忘稿版面配置區 2"/>
          <p:cNvSpPr>
            <a:spLocks noGrp="1"/>
          </p:cNvSpPr>
          <p:nvPr>
            <p:ph type="body" idx="1"/>
          </p:nvPr>
        </p:nvSpPr>
        <p:spPr bwMode="auto">
          <a:noFill/>
        </p:spPr>
        <p:txBody>
          <a:bodyPr/>
          <a:lstStyle/>
          <a:p>
            <a:pPr>
              <a:spcBef>
                <a:spcPct val="0"/>
              </a:spcBef>
            </a:pPr>
            <a:endParaRPr lang="zh-TW" altLang="en-US" smtClean="0"/>
          </a:p>
        </p:txBody>
      </p:sp>
      <p:sp>
        <p:nvSpPr>
          <p:cNvPr id="205827" name="投影片編號版面配置區 3"/>
          <p:cNvSpPr>
            <a:spLocks noGrp="1"/>
          </p:cNvSpPr>
          <p:nvPr>
            <p:ph type="sldNum" sz="quarter" idx="5"/>
          </p:nvPr>
        </p:nvSpPr>
        <p:spPr bwMode="auto">
          <a:noFill/>
          <a:ln>
            <a:miter lim="800000"/>
            <a:headEnd/>
            <a:tailEnd/>
          </a:ln>
        </p:spPr>
        <p:txBody>
          <a:bodyPr/>
          <a:lstStyle/>
          <a:p>
            <a:fld id="{9C98DE9C-F087-4DC3-83F2-F8252BE02809}" type="slidenum">
              <a:rPr lang="zh-TW" altLang="en-US"/>
              <a:pPr/>
              <a:t>103</a:t>
            </a:fld>
            <a:endParaRPr lang="en-US" altLang="zh-TW"/>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直角三角形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群組 1"/>
          <p:cNvGrpSpPr>
            <a:grpSpLocks/>
          </p:cNvGrpSpPr>
          <p:nvPr/>
        </p:nvGrpSpPr>
        <p:grpSpPr bwMode="auto">
          <a:xfrm>
            <a:off x="-3175" y="4953000"/>
            <a:ext cx="9147175" cy="1911350"/>
            <a:chOff x="-3765" y="4832896"/>
            <a:chExt cx="9147765" cy="2032192"/>
          </a:xfrm>
        </p:grpSpPr>
        <p:sp>
          <p:nvSpPr>
            <p:cNvPr id="6" name="手繪多邊形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7" name="手繪多邊形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8" name="手繪多邊形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直線接點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標題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zh-CN" altLang="en-US" smtClean="0"/>
              <a:t>单击此处编辑母版标题样式</a:t>
            </a:r>
            <a:endParaRPr lang="en-US"/>
          </a:p>
        </p:txBody>
      </p:sp>
      <p:sp>
        <p:nvSpPr>
          <p:cNvPr id="17" name="副標題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zh-CN" altLang="en-US" smtClean="0"/>
              <a:t>单击此处编辑母版副标题样式</a:t>
            </a:r>
            <a:endParaRPr lang="en-US"/>
          </a:p>
        </p:txBody>
      </p:sp>
      <p:sp>
        <p:nvSpPr>
          <p:cNvPr id="11" name="日期版面配置區 29"/>
          <p:cNvSpPr>
            <a:spLocks noGrp="1"/>
          </p:cNvSpPr>
          <p:nvPr>
            <p:ph type="dt" sz="half" idx="10"/>
          </p:nvPr>
        </p:nvSpPr>
        <p:spPr/>
        <p:txBody>
          <a:bodyPr/>
          <a:lstStyle>
            <a:lvl1pPr>
              <a:defRPr smtClean="0">
                <a:solidFill>
                  <a:srgbClr val="FFFFFF"/>
                </a:solidFill>
              </a:defRPr>
            </a:lvl1pPr>
            <a:extLst/>
          </a:lstStyle>
          <a:p>
            <a:pPr>
              <a:defRPr/>
            </a:pPr>
            <a:fld id="{EAF14114-5BCB-4DBA-B5E3-042E5F36234F}" type="datetime1">
              <a:rPr lang="zh-TW" altLang="en-US"/>
              <a:pPr>
                <a:defRPr/>
              </a:pPr>
              <a:t>2013/9/5</a:t>
            </a:fld>
            <a:endParaRPr lang="zh-TW" altLang="en-US"/>
          </a:p>
        </p:txBody>
      </p:sp>
      <p:sp>
        <p:nvSpPr>
          <p:cNvPr id="12" name="頁尾版面配置區 18"/>
          <p:cNvSpPr>
            <a:spLocks noGrp="1"/>
          </p:cNvSpPr>
          <p:nvPr>
            <p:ph type="ftr" sz="quarter" idx="11"/>
          </p:nvPr>
        </p:nvSpPr>
        <p:spPr/>
        <p:txBody>
          <a:bodyPr/>
          <a:lstStyle>
            <a:lvl1pPr>
              <a:defRPr>
                <a:solidFill>
                  <a:schemeClr val="accent1">
                    <a:tint val="20000"/>
                  </a:schemeClr>
                </a:solidFill>
              </a:defRPr>
            </a:lvl1pPr>
            <a:extLst/>
          </a:lstStyle>
          <a:p>
            <a:pPr>
              <a:defRPr/>
            </a:pPr>
            <a:endParaRPr lang="zh-TW" altLang="en-US"/>
          </a:p>
        </p:txBody>
      </p:sp>
      <p:sp>
        <p:nvSpPr>
          <p:cNvPr id="13" name="投影片編號版面配置區 26"/>
          <p:cNvSpPr>
            <a:spLocks noGrp="1"/>
          </p:cNvSpPr>
          <p:nvPr>
            <p:ph type="sldNum" sz="quarter" idx="12"/>
          </p:nvPr>
        </p:nvSpPr>
        <p:spPr/>
        <p:txBody>
          <a:bodyPr/>
          <a:lstStyle>
            <a:lvl1pPr>
              <a:defRPr smtClean="0">
                <a:solidFill>
                  <a:srgbClr val="FFFFFF"/>
                </a:solidFill>
              </a:defRPr>
            </a:lvl1pPr>
            <a:extLst/>
          </a:lstStyle>
          <a:p>
            <a:pPr>
              <a:defRPr/>
            </a:pPr>
            <a:fld id="{77704C54-8AF4-47AD-ABAD-670FD71D08BD}"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4" name="手繪多邊形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5" name="手繪多邊形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6" name="直角三角形 13"/>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直線接點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3" name="內容版面配置區 2"/>
          <p:cNvSpPr>
            <a:spLocks noGrp="1"/>
          </p:cNvSpPr>
          <p:nvPr>
            <p:ph idx="1"/>
          </p:nvPr>
        </p:nvSpPr>
        <p:spPr/>
        <p:txBody>
          <a:bodyPr/>
          <a:lstStyle>
            <a:extLst/>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7" name="標題 6"/>
          <p:cNvSpPr>
            <a:spLocks noGrp="1"/>
          </p:cNvSpPr>
          <p:nvPr>
            <p:ph type="title"/>
          </p:nvPr>
        </p:nvSpPr>
        <p:spPr/>
        <p:txBody>
          <a:bodyPr rtlCol="0"/>
          <a:lstStyle>
            <a:extLst/>
          </a:lstStyle>
          <a:p>
            <a:r>
              <a:rPr lang="zh-TW" altLang="en-US" dirty="0" smtClean="0"/>
              <a:t>按一下以編輯母片標題樣式</a:t>
            </a:r>
            <a:endParaRPr lang="en-US" dirty="0"/>
          </a:p>
        </p:txBody>
      </p:sp>
      <p:sp>
        <p:nvSpPr>
          <p:cNvPr id="9" name="日期版面配置區 3"/>
          <p:cNvSpPr>
            <a:spLocks noGrp="1"/>
          </p:cNvSpPr>
          <p:nvPr>
            <p:ph type="dt" sz="half" idx="10"/>
          </p:nvPr>
        </p:nvSpPr>
        <p:spPr/>
        <p:txBody>
          <a:bodyPr/>
          <a:lstStyle>
            <a:lvl1pPr>
              <a:defRPr/>
            </a:lvl1pPr>
            <a:extLst/>
          </a:lstStyle>
          <a:p>
            <a:pPr>
              <a:defRPr/>
            </a:pPr>
            <a:fld id="{58FF45CA-D40D-450E-BCBB-4630287BA668}" type="datetime1">
              <a:rPr lang="zh-TW" altLang="en-US"/>
              <a:pPr>
                <a:defRPr/>
              </a:pPr>
              <a:t>2013/9/5</a:t>
            </a:fld>
            <a:endParaRPr lang="zh-TW" altLang="en-US"/>
          </a:p>
        </p:txBody>
      </p:sp>
      <p:sp>
        <p:nvSpPr>
          <p:cNvPr id="10" name="投影片編號版面配置區 5"/>
          <p:cNvSpPr>
            <a:spLocks noGrp="1"/>
          </p:cNvSpPr>
          <p:nvPr>
            <p:ph type="sldNum" sz="quarter" idx="11"/>
          </p:nvPr>
        </p:nvSpPr>
        <p:spPr/>
        <p:txBody>
          <a:bodyPr/>
          <a:lstStyle>
            <a:lvl1pPr>
              <a:defRPr/>
            </a:lvl1pPr>
            <a:extLst/>
          </a:lstStyle>
          <a:p>
            <a:pPr>
              <a:defRPr/>
            </a:pPr>
            <a:fld id="{097281BD-B464-4A89-B655-55205D897BE2}"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bg>
      <p:bgRef idx="1002">
        <a:schemeClr val="bg1"/>
      </p:bgRef>
    </p:bg>
    <p:spTree>
      <p:nvGrpSpPr>
        <p:cNvPr id="1" name=""/>
        <p:cNvGrpSpPr/>
        <p:nvPr/>
      </p:nvGrpSpPr>
      <p:grpSpPr>
        <a:xfrm>
          <a:off x="0" y="0"/>
          <a:ext cx="0" cy="0"/>
          <a:chOff x="0" y="0"/>
          <a:chExt cx="0" cy="0"/>
        </a:xfrm>
      </p:grpSpPr>
      <p:sp>
        <p:nvSpPr>
          <p:cNvPr id="4" name="＞形箭號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形箭號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標題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zh-TW" altLang="en-US" smtClean="0"/>
              <a:t>按一下以編輯母片文字樣式</a:t>
            </a:r>
          </a:p>
        </p:txBody>
      </p:sp>
      <p:sp>
        <p:nvSpPr>
          <p:cNvPr id="6" name="日期版面配置區 3"/>
          <p:cNvSpPr>
            <a:spLocks noGrp="1"/>
          </p:cNvSpPr>
          <p:nvPr>
            <p:ph type="dt" sz="half" idx="10"/>
          </p:nvPr>
        </p:nvSpPr>
        <p:spPr/>
        <p:txBody>
          <a:bodyPr/>
          <a:lstStyle>
            <a:lvl1pPr>
              <a:defRPr/>
            </a:lvl1pPr>
            <a:extLst/>
          </a:lstStyle>
          <a:p>
            <a:pPr>
              <a:defRPr/>
            </a:pPr>
            <a:fld id="{66F038E0-081F-4C86-BE9D-AA30FD99299F}" type="datetime1">
              <a:rPr lang="zh-TW" altLang="en-US"/>
              <a:pPr>
                <a:defRPr/>
              </a:pPr>
              <a:t>2013/9/5</a:t>
            </a:fld>
            <a:endParaRPr lang="zh-TW" altLang="en-US"/>
          </a:p>
        </p:txBody>
      </p:sp>
      <p:sp>
        <p:nvSpPr>
          <p:cNvPr id="7" name="頁尾版面配置區 4"/>
          <p:cNvSpPr>
            <a:spLocks noGrp="1"/>
          </p:cNvSpPr>
          <p:nvPr>
            <p:ph type="ftr" sz="quarter" idx="11"/>
          </p:nvPr>
        </p:nvSpPr>
        <p:spPr/>
        <p:txBody>
          <a:bodyPr/>
          <a:lstStyle>
            <a:lvl1pPr>
              <a:defRPr/>
            </a:lvl1pPr>
            <a:extLst/>
          </a:lstStyle>
          <a:p>
            <a:pPr>
              <a:defRPr/>
            </a:pPr>
            <a:endParaRPr lang="zh-TW" altLang="en-US"/>
          </a:p>
        </p:txBody>
      </p:sp>
      <p:sp>
        <p:nvSpPr>
          <p:cNvPr id="8" name="投影片編號版面配置區 5"/>
          <p:cNvSpPr>
            <a:spLocks noGrp="1"/>
          </p:cNvSpPr>
          <p:nvPr>
            <p:ph type="sldNum" sz="quarter" idx="12"/>
          </p:nvPr>
        </p:nvSpPr>
        <p:spPr/>
        <p:txBody>
          <a:bodyPr/>
          <a:lstStyle>
            <a:lvl1pPr>
              <a:defRPr/>
            </a:lvl1pPr>
            <a:extLst/>
          </a:lstStyle>
          <a:p>
            <a:pPr>
              <a:defRPr/>
            </a:pPr>
            <a:fld id="{43EB1C71-B8C2-47BD-ACD1-E03481177362}" type="slidenum">
              <a:rPr lang="zh-TW" altLang="en-US"/>
              <a:pPr>
                <a:defRPr/>
              </a:pPr>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bg>
      <p:bgRef idx="1002">
        <a:schemeClr val="bg1"/>
      </p:bgRef>
    </p:bg>
    <p:spTree>
      <p:nvGrpSpPr>
        <p:cNvPr id="1" name=""/>
        <p:cNvGrpSpPr/>
        <p:nvPr/>
      </p:nvGrpSpPr>
      <p:grpSpPr>
        <a:xfrm>
          <a:off x="0" y="0"/>
          <a:ext cx="0" cy="0"/>
          <a:chOff x="0" y="0"/>
          <a:chExt cx="0" cy="0"/>
        </a:xfrm>
      </p:grpSpPr>
      <p:sp>
        <p:nvSpPr>
          <p:cNvPr id="3" name="內容版面配置區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內容版面配置區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8" name="標題 7"/>
          <p:cNvSpPr>
            <a:spLocks noGrp="1"/>
          </p:cNvSpPr>
          <p:nvPr>
            <p:ph type="title"/>
          </p:nvPr>
        </p:nvSpPr>
        <p:spPr/>
        <p:txBody>
          <a:bodyPr rtlCol="0"/>
          <a:lstStyle>
            <a:extLst/>
          </a:lstStyle>
          <a:p>
            <a:r>
              <a:rPr lang="zh-TW" altLang="en-US" smtClean="0"/>
              <a:t>按一下以編輯母片標題樣式</a:t>
            </a:r>
            <a:endParaRPr lang="en-US"/>
          </a:p>
        </p:txBody>
      </p:sp>
      <p:sp>
        <p:nvSpPr>
          <p:cNvPr id="5" name="日期版面配置區 4"/>
          <p:cNvSpPr>
            <a:spLocks noGrp="1"/>
          </p:cNvSpPr>
          <p:nvPr>
            <p:ph type="dt" sz="half" idx="10"/>
          </p:nvPr>
        </p:nvSpPr>
        <p:spPr/>
        <p:txBody>
          <a:bodyPr/>
          <a:lstStyle>
            <a:lvl1pPr>
              <a:defRPr/>
            </a:lvl1pPr>
            <a:extLst/>
          </a:lstStyle>
          <a:p>
            <a:pPr>
              <a:defRPr/>
            </a:pPr>
            <a:fld id="{31FB2A6C-8B51-4E53-8242-6D2E902A6EC4}" type="datetime1">
              <a:rPr lang="zh-TW" altLang="en-US"/>
              <a:pPr>
                <a:defRPr/>
              </a:pPr>
              <a:t>2013/9/5</a:t>
            </a:fld>
            <a:endParaRPr lang="zh-TW" altLang="en-US"/>
          </a:p>
        </p:txBody>
      </p:sp>
      <p:sp>
        <p:nvSpPr>
          <p:cNvPr id="6" name="頁尾版面配置區 5"/>
          <p:cNvSpPr>
            <a:spLocks noGrp="1"/>
          </p:cNvSpPr>
          <p:nvPr>
            <p:ph type="ftr" sz="quarter" idx="11"/>
          </p:nvPr>
        </p:nvSpPr>
        <p:spPr/>
        <p:txBody>
          <a:bodyPr/>
          <a:lstStyle>
            <a:lvl1pPr>
              <a:defRPr/>
            </a:lvl1pPr>
            <a:extLst/>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extLst/>
          </a:lstStyle>
          <a:p>
            <a:pPr>
              <a:defRPr/>
            </a:pPr>
            <a:fld id="{E14BFFFA-265E-4574-AB11-9F48BAB27D54}" type="slidenum">
              <a:rPr lang="zh-TW" altLang="en-US"/>
              <a:pPr>
                <a:defRPr/>
              </a:pPr>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bg>
      <p:bgRef idx="1003">
        <a:schemeClr val="bg1"/>
      </p:bgRef>
    </p:bg>
    <p:spTree>
      <p:nvGrpSpPr>
        <p:cNvPr id="1" name=""/>
        <p:cNvGrpSpPr/>
        <p:nvPr/>
      </p:nvGrpSpPr>
      <p:grpSpPr>
        <a:xfrm>
          <a:off x="0" y="0"/>
          <a:ext cx="0" cy="0"/>
          <a:chOff x="0" y="0"/>
          <a:chExt cx="0" cy="0"/>
        </a:xfrm>
      </p:grpSpPr>
      <p:sp>
        <p:nvSpPr>
          <p:cNvPr id="7" name="頁尾版面配置區 4"/>
          <p:cNvSpPr txBox="1">
            <a:spLocks/>
          </p:cNvSpPr>
          <p:nvPr userDrawn="1"/>
        </p:nvSpPr>
        <p:spPr>
          <a:xfrm>
            <a:off x="0" y="6492875"/>
            <a:ext cx="2351088" cy="365125"/>
          </a:xfrm>
          <a:prstGeom prst="rect">
            <a:avLst/>
          </a:prstGeom>
        </p:spPr>
        <p:txBody>
          <a:bodyPr anchor="b"/>
          <a:lstStyle>
            <a:lvl1pPr algn="ctr">
              <a:defRPr/>
            </a:lvl1pPr>
            <a:extLst/>
          </a:lstStyle>
          <a:p>
            <a:pPr fontAlgn="auto">
              <a:spcBef>
                <a:spcPts val="0"/>
              </a:spcBef>
              <a:spcAft>
                <a:spcPts val="0"/>
              </a:spcAft>
              <a:defRPr/>
            </a:pPr>
            <a:r>
              <a:rPr lang="en-US" altLang="zh-CN" dirty="0" smtClean="0">
                <a:latin typeface="+mn-lt"/>
                <a:ea typeface="+mn-ea"/>
              </a:rPr>
              <a:t>www.iefree51.com</a:t>
            </a:r>
            <a:endParaRPr lang="zh-TW" altLang="en-US" dirty="0">
              <a:latin typeface="+mn-lt"/>
              <a:ea typeface="+mn-ea"/>
            </a:endParaRPr>
          </a:p>
        </p:txBody>
      </p:sp>
      <p:sp>
        <p:nvSpPr>
          <p:cNvPr id="2" name="標題 1"/>
          <p:cNvSpPr>
            <a:spLocks noGrp="1"/>
          </p:cNvSpPr>
          <p:nvPr>
            <p:ph type="title"/>
          </p:nvPr>
        </p:nvSpPr>
        <p:spPr>
          <a:xfrm>
            <a:off x="457200" y="273050"/>
            <a:ext cx="8229600" cy="1143000"/>
          </a:xfrm>
        </p:spPr>
        <p:txBody>
          <a:bodyPr/>
          <a:lstStyle>
            <a:lvl1pPr>
              <a:defRPr/>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4" name="文字版面配置區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5" name="內容版面配置區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內容版面配置區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8" name="日期版面配置區 6"/>
          <p:cNvSpPr>
            <a:spLocks noGrp="1"/>
          </p:cNvSpPr>
          <p:nvPr>
            <p:ph type="dt" sz="half" idx="10"/>
          </p:nvPr>
        </p:nvSpPr>
        <p:spPr/>
        <p:txBody>
          <a:bodyPr/>
          <a:lstStyle>
            <a:lvl1pPr>
              <a:defRPr/>
            </a:lvl1pPr>
            <a:extLst/>
          </a:lstStyle>
          <a:p>
            <a:pPr>
              <a:defRPr/>
            </a:pPr>
            <a:fld id="{B66FA59E-402F-40ED-9867-0D9BEF3707B2}" type="datetime1">
              <a:rPr lang="zh-TW" altLang="en-US"/>
              <a:pPr>
                <a:defRPr/>
              </a:pPr>
              <a:t>2013/9/5</a:t>
            </a:fld>
            <a:endParaRPr lang="zh-TW" altLang="en-US"/>
          </a:p>
        </p:txBody>
      </p:sp>
      <p:sp>
        <p:nvSpPr>
          <p:cNvPr id="9" name="頁尾版面配置區 7"/>
          <p:cNvSpPr>
            <a:spLocks noGrp="1"/>
          </p:cNvSpPr>
          <p:nvPr>
            <p:ph type="ftr" sz="quarter" idx="11"/>
          </p:nvPr>
        </p:nvSpPr>
        <p:spPr/>
        <p:txBody>
          <a:bodyPr/>
          <a:lstStyle>
            <a:lvl1pPr>
              <a:defRPr/>
            </a:lvl1pPr>
            <a:extLst/>
          </a:lstStyle>
          <a:p>
            <a:pPr>
              <a:defRPr/>
            </a:pPr>
            <a:endParaRPr lang="zh-TW" altLang="en-US"/>
          </a:p>
        </p:txBody>
      </p:sp>
      <p:sp>
        <p:nvSpPr>
          <p:cNvPr id="10" name="投影片編號版面配置區 8"/>
          <p:cNvSpPr>
            <a:spLocks noGrp="1"/>
          </p:cNvSpPr>
          <p:nvPr>
            <p:ph type="sldNum" sz="quarter" idx="12"/>
          </p:nvPr>
        </p:nvSpPr>
        <p:spPr/>
        <p:txBody>
          <a:bodyPr/>
          <a:lstStyle>
            <a:lvl1pPr>
              <a:defRPr/>
            </a:lvl1pPr>
            <a:extLst/>
          </a:lstStyle>
          <a:p>
            <a:pPr>
              <a:defRPr/>
            </a:pPr>
            <a:fld id="{D137D8E5-FBF8-4DE5-9D49-C9A69E9E9274}" type="slidenum">
              <a:rPr lang="zh-TW" altLang="en-US"/>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bg>
      <p:bgRef idx="1002">
        <a:schemeClr val="bg1"/>
      </p:bgRef>
    </p:bg>
    <p:spTree>
      <p:nvGrpSpPr>
        <p:cNvPr id="1" name=""/>
        <p:cNvGrpSpPr/>
        <p:nvPr/>
      </p:nvGrpSpPr>
      <p:grpSpPr>
        <a:xfrm>
          <a:off x="0" y="0"/>
          <a:ext cx="0" cy="0"/>
          <a:chOff x="0" y="0"/>
          <a:chExt cx="0" cy="0"/>
        </a:xfrm>
      </p:grpSpPr>
      <p:sp>
        <p:nvSpPr>
          <p:cNvPr id="6" name="標題 5"/>
          <p:cNvSpPr>
            <a:spLocks noGrp="1"/>
          </p:cNvSpPr>
          <p:nvPr>
            <p:ph type="title"/>
          </p:nvPr>
        </p:nvSpPr>
        <p:spPr/>
        <p:txBody>
          <a:bodyPr rtlCol="0"/>
          <a:lstStyle>
            <a:extLst/>
          </a:lstStyle>
          <a:p>
            <a:r>
              <a:rPr lang="zh-TW" altLang="en-US" smtClean="0"/>
              <a:t>按一下以編輯母片標題樣式</a:t>
            </a:r>
            <a:endParaRPr lang="en-US"/>
          </a:p>
        </p:txBody>
      </p:sp>
      <p:sp>
        <p:nvSpPr>
          <p:cNvPr id="3" name="日期版面配置區 2"/>
          <p:cNvSpPr>
            <a:spLocks noGrp="1"/>
          </p:cNvSpPr>
          <p:nvPr>
            <p:ph type="dt" sz="half" idx="10"/>
          </p:nvPr>
        </p:nvSpPr>
        <p:spPr/>
        <p:txBody>
          <a:bodyPr/>
          <a:lstStyle>
            <a:lvl1pPr>
              <a:defRPr/>
            </a:lvl1pPr>
            <a:extLst/>
          </a:lstStyle>
          <a:p>
            <a:pPr>
              <a:defRPr/>
            </a:pPr>
            <a:fld id="{74EB914E-81EB-44FC-AF9E-C0AF7CD97A74}" type="datetime1">
              <a:rPr lang="zh-TW" altLang="en-US"/>
              <a:pPr>
                <a:defRPr/>
              </a:pPr>
              <a:t>2013/9/5</a:t>
            </a:fld>
            <a:endParaRPr lang="zh-TW" altLang="en-US"/>
          </a:p>
        </p:txBody>
      </p:sp>
      <p:sp>
        <p:nvSpPr>
          <p:cNvPr id="4" name="頁尾版面配置區 3"/>
          <p:cNvSpPr>
            <a:spLocks noGrp="1"/>
          </p:cNvSpPr>
          <p:nvPr>
            <p:ph type="ftr" sz="quarter" idx="11"/>
          </p:nvPr>
        </p:nvSpPr>
        <p:spPr/>
        <p:txBody>
          <a:bodyPr/>
          <a:lstStyle>
            <a:lvl1pPr>
              <a:defRPr/>
            </a:lvl1pPr>
            <a:extLst/>
          </a:lstStyle>
          <a:p>
            <a:pPr>
              <a:defRPr/>
            </a:pPr>
            <a:endParaRPr lang="zh-TW" altLang="en-US"/>
          </a:p>
        </p:txBody>
      </p:sp>
      <p:sp>
        <p:nvSpPr>
          <p:cNvPr id="5" name="投影片編號版面配置區 4"/>
          <p:cNvSpPr>
            <a:spLocks noGrp="1"/>
          </p:cNvSpPr>
          <p:nvPr>
            <p:ph type="sldNum" sz="quarter" idx="12"/>
          </p:nvPr>
        </p:nvSpPr>
        <p:spPr/>
        <p:txBody>
          <a:bodyPr/>
          <a:lstStyle>
            <a:lvl1pPr>
              <a:defRPr/>
            </a:lvl1pPr>
            <a:extLst/>
          </a:lstStyle>
          <a:p>
            <a:pPr>
              <a:defRPr/>
            </a:pPr>
            <a:fld id="{EB7532CF-BD73-468A-A8CB-EB919C2FA989}" type="slidenum">
              <a:rPr lang="zh-TW" altLang="en-US"/>
              <a:pPr>
                <a:defRPr/>
              </a:pPr>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3">
        <a:schemeClr val="bg1"/>
      </p:bgRef>
    </p:bg>
    <p:spTree>
      <p:nvGrpSpPr>
        <p:cNvPr id="1" name=""/>
        <p:cNvGrpSpPr/>
        <p:nvPr/>
      </p:nvGrpSpPr>
      <p:grpSpPr>
        <a:xfrm>
          <a:off x="0" y="0"/>
          <a:ext cx="0" cy="0"/>
          <a:chOff x="0" y="0"/>
          <a:chExt cx="0" cy="0"/>
        </a:xfrm>
      </p:grpSpPr>
      <p:sp>
        <p:nvSpPr>
          <p:cNvPr id="5" name="頁尾版面配置區 4"/>
          <p:cNvSpPr txBox="1">
            <a:spLocks/>
          </p:cNvSpPr>
          <p:nvPr userDrawn="1"/>
        </p:nvSpPr>
        <p:spPr>
          <a:xfrm>
            <a:off x="0" y="6492875"/>
            <a:ext cx="2351088" cy="365125"/>
          </a:xfrm>
          <a:prstGeom prst="rect">
            <a:avLst/>
          </a:prstGeom>
        </p:spPr>
        <p:txBody>
          <a:bodyPr anchor="b"/>
          <a:lstStyle>
            <a:lvl1pPr algn="ctr">
              <a:defRPr/>
            </a:lvl1pPr>
            <a:extLst/>
          </a:lstStyle>
          <a:p>
            <a:pPr fontAlgn="auto">
              <a:spcBef>
                <a:spcPts val="0"/>
              </a:spcBef>
              <a:spcAft>
                <a:spcPts val="0"/>
              </a:spcAft>
              <a:defRPr/>
            </a:pPr>
            <a:r>
              <a:rPr lang="en-US" altLang="zh-CN" dirty="0" smtClean="0">
                <a:latin typeface="+mn-lt"/>
                <a:ea typeface="+mn-ea"/>
              </a:rPr>
              <a:t>www.iefree51.com</a:t>
            </a:r>
            <a:endParaRPr lang="zh-TW" altLang="en-US" dirty="0">
              <a:latin typeface="+mn-lt"/>
              <a:ea typeface="+mn-ea"/>
            </a:endParaRPr>
          </a:p>
        </p:txBody>
      </p:sp>
      <p:sp>
        <p:nvSpPr>
          <p:cNvPr id="2" name="標題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zh-TW" altLang="en-US" smtClean="0"/>
              <a:t>按一下以編輯母片標題樣式</a:t>
            </a:r>
            <a:endParaRPr lang="en-US"/>
          </a:p>
        </p:txBody>
      </p:sp>
      <p:sp>
        <p:nvSpPr>
          <p:cNvPr id="3" name="文字版面配置區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zh-TW" altLang="en-US" smtClean="0"/>
              <a:t>按一下以編輯母片文字樣式</a:t>
            </a:r>
          </a:p>
        </p:txBody>
      </p:sp>
      <p:sp>
        <p:nvSpPr>
          <p:cNvPr id="4" name="內容版面配置區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日期版面配置區 4"/>
          <p:cNvSpPr>
            <a:spLocks noGrp="1"/>
          </p:cNvSpPr>
          <p:nvPr>
            <p:ph type="dt" sz="half" idx="10"/>
          </p:nvPr>
        </p:nvSpPr>
        <p:spPr/>
        <p:txBody>
          <a:bodyPr/>
          <a:lstStyle>
            <a:lvl1pPr>
              <a:defRPr/>
            </a:lvl1pPr>
            <a:extLst/>
          </a:lstStyle>
          <a:p>
            <a:pPr>
              <a:defRPr/>
            </a:pPr>
            <a:fld id="{47C21797-0F04-46F9-BC9C-948CDA1034F3}" type="datetime1">
              <a:rPr lang="zh-TW" altLang="en-US"/>
              <a:pPr>
                <a:defRPr/>
              </a:pPr>
              <a:t>2013/9/5</a:t>
            </a:fld>
            <a:endParaRPr lang="zh-TW" altLang="en-US"/>
          </a:p>
        </p:txBody>
      </p:sp>
      <p:sp>
        <p:nvSpPr>
          <p:cNvPr id="7" name="頁尾版面配置區 5"/>
          <p:cNvSpPr>
            <a:spLocks noGrp="1"/>
          </p:cNvSpPr>
          <p:nvPr>
            <p:ph type="ftr" sz="quarter" idx="11"/>
          </p:nvPr>
        </p:nvSpPr>
        <p:spPr/>
        <p:txBody>
          <a:bodyPr/>
          <a:lstStyle>
            <a:lvl1pPr>
              <a:defRPr/>
            </a:lvl1pPr>
            <a:extLst/>
          </a:lstStyle>
          <a:p>
            <a:pPr>
              <a:defRPr/>
            </a:pPr>
            <a:endParaRPr lang="zh-TW" altLang="en-US"/>
          </a:p>
        </p:txBody>
      </p:sp>
      <p:sp>
        <p:nvSpPr>
          <p:cNvPr id="8" name="投影片編號版面配置區 6"/>
          <p:cNvSpPr>
            <a:spLocks noGrp="1"/>
          </p:cNvSpPr>
          <p:nvPr>
            <p:ph type="sldNum" sz="quarter" idx="12"/>
          </p:nvPr>
        </p:nvSpPr>
        <p:spPr/>
        <p:txBody>
          <a:bodyPr/>
          <a:lstStyle>
            <a:lvl1pPr>
              <a:defRPr/>
            </a:lvl1pPr>
            <a:extLst/>
          </a:lstStyle>
          <a:p>
            <a:pPr>
              <a:defRPr/>
            </a:pPr>
            <a:fld id="{1A539099-BF62-4D3F-8A33-AE0641276392}" type="slidenum">
              <a:rPr lang="zh-TW" altLang="en-US"/>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bg>
      <p:bgRef idx="1002">
        <a:schemeClr val="bg1"/>
      </p:bgRef>
    </p:bg>
    <p:spTree>
      <p:nvGrpSpPr>
        <p:cNvPr id="1" name=""/>
        <p:cNvGrpSpPr/>
        <p:nvPr/>
      </p:nvGrpSpPr>
      <p:grpSpPr>
        <a:xfrm>
          <a:off x="0" y="0"/>
          <a:ext cx="0" cy="0"/>
          <a:chOff x="0" y="0"/>
          <a:chExt cx="0" cy="0"/>
        </a:xfrm>
      </p:grpSpPr>
      <p:sp>
        <p:nvSpPr>
          <p:cNvPr id="5" name="手繪多邊形 7"/>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6" name="手繪多邊形 8"/>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7" name="直角三角形 9"/>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直線接點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形箭號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形箭號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1" name="頁尾版面配置區 4"/>
          <p:cNvSpPr txBox="1">
            <a:spLocks/>
          </p:cNvSpPr>
          <p:nvPr userDrawn="1"/>
        </p:nvSpPr>
        <p:spPr>
          <a:xfrm>
            <a:off x="0" y="6492875"/>
            <a:ext cx="2351088" cy="365125"/>
          </a:xfrm>
          <a:prstGeom prst="rect">
            <a:avLst/>
          </a:prstGeom>
        </p:spPr>
        <p:txBody>
          <a:bodyPr anchor="b"/>
          <a:lstStyle>
            <a:lvl1pPr algn="ctr">
              <a:defRPr/>
            </a:lvl1pPr>
            <a:extLst/>
          </a:lstStyle>
          <a:p>
            <a:pPr fontAlgn="auto">
              <a:spcBef>
                <a:spcPts val="0"/>
              </a:spcBef>
              <a:spcAft>
                <a:spcPts val="0"/>
              </a:spcAft>
              <a:defRPr/>
            </a:pPr>
            <a:r>
              <a:rPr lang="en-US" altLang="zh-CN" dirty="0" smtClean="0">
                <a:solidFill>
                  <a:schemeClr val="bg1"/>
                </a:solidFill>
                <a:latin typeface="+mn-lt"/>
                <a:ea typeface="+mn-ea"/>
              </a:rPr>
              <a:t>www.iefree51.com</a:t>
            </a:r>
            <a:endParaRPr lang="zh-TW" altLang="en-US" dirty="0">
              <a:solidFill>
                <a:schemeClr val="bg1"/>
              </a:solidFill>
              <a:latin typeface="+mn-lt"/>
              <a:ea typeface="+mn-ea"/>
            </a:endParaRPr>
          </a:p>
        </p:txBody>
      </p:sp>
      <p:sp>
        <p:nvSpPr>
          <p:cNvPr id="4" name="文字版面配置區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zh-TW" altLang="en-US" smtClean="0"/>
              <a:t>按一下以編輯母片文字樣式</a:t>
            </a:r>
          </a:p>
        </p:txBody>
      </p:sp>
      <p:sp>
        <p:nvSpPr>
          <p:cNvPr id="3" name="圖片版面配置區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zh-TW" altLang="en-US" noProof="0" smtClean="0"/>
              <a:t>按一下圖示以新增圖片</a:t>
            </a:r>
            <a:endParaRPr lang="en-US" noProof="0" dirty="0"/>
          </a:p>
        </p:txBody>
      </p:sp>
      <p:sp>
        <p:nvSpPr>
          <p:cNvPr id="2" name="標題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zh-TW" altLang="en-US" smtClean="0"/>
              <a:t>按一下以編輯母片標題樣式</a:t>
            </a:r>
            <a:endParaRPr lang="en-US"/>
          </a:p>
        </p:txBody>
      </p:sp>
      <p:sp>
        <p:nvSpPr>
          <p:cNvPr id="12" name="日期版面配置區 4"/>
          <p:cNvSpPr>
            <a:spLocks noGrp="1"/>
          </p:cNvSpPr>
          <p:nvPr>
            <p:ph type="dt" sz="half" idx="10"/>
          </p:nvPr>
        </p:nvSpPr>
        <p:spPr/>
        <p:txBody>
          <a:bodyPr/>
          <a:lstStyle>
            <a:lvl1pPr>
              <a:defRPr smtClean="0">
                <a:solidFill>
                  <a:schemeClr val="tx1"/>
                </a:solidFill>
              </a:defRPr>
            </a:lvl1pPr>
            <a:extLst/>
          </a:lstStyle>
          <a:p>
            <a:pPr>
              <a:defRPr/>
            </a:pPr>
            <a:fld id="{935E457F-4B8B-48B7-8484-FF4C92C7C027}" type="datetime1">
              <a:rPr lang="zh-TW" altLang="en-US"/>
              <a:pPr>
                <a:defRPr/>
              </a:pPr>
              <a:t>2013/9/5</a:t>
            </a:fld>
            <a:endParaRPr lang="zh-TW" altLang="en-US"/>
          </a:p>
        </p:txBody>
      </p:sp>
      <p:sp>
        <p:nvSpPr>
          <p:cNvPr id="13" name="頁尾版面配置區 5"/>
          <p:cNvSpPr>
            <a:spLocks noGrp="1"/>
          </p:cNvSpPr>
          <p:nvPr>
            <p:ph type="ftr" sz="quarter" idx="11"/>
          </p:nvPr>
        </p:nvSpPr>
        <p:spPr/>
        <p:txBody>
          <a:bodyPr/>
          <a:lstStyle>
            <a:lvl1pPr>
              <a:defRPr>
                <a:solidFill>
                  <a:schemeClr val="tx1"/>
                </a:solidFill>
              </a:defRPr>
            </a:lvl1pPr>
            <a:extLst/>
          </a:lstStyle>
          <a:p>
            <a:pPr>
              <a:defRPr/>
            </a:pPr>
            <a:endParaRPr lang="zh-TW" altLang="en-US"/>
          </a:p>
        </p:txBody>
      </p:sp>
      <p:sp>
        <p:nvSpPr>
          <p:cNvPr id="14" name="投影片編號版面配置區 6"/>
          <p:cNvSpPr>
            <a:spLocks noGrp="1"/>
          </p:cNvSpPr>
          <p:nvPr>
            <p:ph type="sldNum" sz="quarter" idx="12"/>
          </p:nvPr>
        </p:nvSpPr>
        <p:spPr/>
        <p:txBody>
          <a:bodyPr/>
          <a:lstStyle>
            <a:lvl1pPr>
              <a:defRPr smtClean="0">
                <a:solidFill>
                  <a:schemeClr val="tx1"/>
                </a:solidFill>
              </a:defRPr>
            </a:lvl1pPr>
            <a:extLst/>
          </a:lstStyle>
          <a:p>
            <a:pPr>
              <a:defRPr/>
            </a:pPr>
            <a:fld id="{3F9AA922-DB00-4EEE-8747-1E290549065B}" type="slidenum">
              <a:rPr lang="zh-TW" altLang="en-US"/>
              <a:pPr>
                <a:defRPr/>
              </a:pPr>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457200" y="1481329"/>
            <a:ext cx="8229600" cy="4386071"/>
          </a:xfrm>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fld id="{8412905A-0380-4435-90FD-765AD5DB7E28}" type="datetime1">
              <a:rPr lang="zh-TW" altLang="en-US"/>
              <a:pPr>
                <a:defRPr/>
              </a:pPr>
              <a:t>2013/9/5</a:t>
            </a:fld>
            <a:endParaRPr lang="zh-TW" altLang="en-US"/>
          </a:p>
        </p:txBody>
      </p:sp>
      <p:sp>
        <p:nvSpPr>
          <p:cNvPr id="5" name="頁尾版面配置區 21"/>
          <p:cNvSpPr>
            <a:spLocks noGrp="1"/>
          </p:cNvSpPr>
          <p:nvPr>
            <p:ph type="ftr" sz="quarter" idx="11"/>
          </p:nvPr>
        </p:nvSpPr>
        <p:spPr/>
        <p:txBody>
          <a:bodyPr/>
          <a:lstStyle>
            <a:lvl1pPr>
              <a:defRPr/>
            </a:lvl1pPr>
          </a:lstStyle>
          <a:p>
            <a:pPr>
              <a:defRPr/>
            </a:pPr>
            <a:endParaRPr lang="zh-TW" altLang="en-US"/>
          </a:p>
        </p:txBody>
      </p:sp>
      <p:sp>
        <p:nvSpPr>
          <p:cNvPr id="6" name="投影片編號版面配置區 17"/>
          <p:cNvSpPr>
            <a:spLocks noGrp="1"/>
          </p:cNvSpPr>
          <p:nvPr>
            <p:ph type="sldNum" sz="quarter" idx="12"/>
          </p:nvPr>
        </p:nvSpPr>
        <p:spPr/>
        <p:txBody>
          <a:bodyPr/>
          <a:lstStyle>
            <a:lvl1pPr>
              <a:defRPr/>
            </a:lvl1pPr>
          </a:lstStyle>
          <a:p>
            <a:pPr>
              <a:defRPr/>
            </a:pPr>
            <a:fld id="{596447FD-9566-438E-B17E-F9FC0D394B08}"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44013" y="274640"/>
            <a:ext cx="1777470" cy="5592761"/>
          </a:xfrm>
        </p:spPr>
        <p:txBody>
          <a:bodyPr vert="eaVert"/>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457200" y="274641"/>
            <a:ext cx="6324600" cy="5592760"/>
          </a:xfrm>
        </p:spPr>
        <p:txBody>
          <a:bodyPr vert="eaVert"/>
          <a:lstStyle>
            <a:extLst/>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4" name="日期版面配置區 9"/>
          <p:cNvSpPr>
            <a:spLocks noGrp="1"/>
          </p:cNvSpPr>
          <p:nvPr>
            <p:ph type="dt" sz="half" idx="10"/>
          </p:nvPr>
        </p:nvSpPr>
        <p:spPr/>
        <p:txBody>
          <a:bodyPr/>
          <a:lstStyle>
            <a:lvl1pPr>
              <a:defRPr/>
            </a:lvl1pPr>
          </a:lstStyle>
          <a:p>
            <a:pPr>
              <a:defRPr/>
            </a:pPr>
            <a:fld id="{E4C80651-8E9B-4CE5-9CC9-D1C1B04221BC}" type="datetime1">
              <a:rPr lang="zh-TW" altLang="en-US"/>
              <a:pPr>
                <a:defRPr/>
              </a:pPr>
              <a:t>2013/9/5</a:t>
            </a:fld>
            <a:endParaRPr lang="zh-TW" altLang="en-US"/>
          </a:p>
        </p:txBody>
      </p:sp>
      <p:sp>
        <p:nvSpPr>
          <p:cNvPr id="5" name="頁尾版面配置區 21"/>
          <p:cNvSpPr>
            <a:spLocks noGrp="1"/>
          </p:cNvSpPr>
          <p:nvPr>
            <p:ph type="ftr" sz="quarter" idx="11"/>
          </p:nvPr>
        </p:nvSpPr>
        <p:spPr/>
        <p:txBody>
          <a:bodyPr/>
          <a:lstStyle>
            <a:lvl1pPr>
              <a:defRPr/>
            </a:lvl1pPr>
          </a:lstStyle>
          <a:p>
            <a:pPr>
              <a:defRPr/>
            </a:pPr>
            <a:endParaRPr lang="zh-TW" altLang="en-US"/>
          </a:p>
        </p:txBody>
      </p:sp>
      <p:sp>
        <p:nvSpPr>
          <p:cNvPr id="6" name="投影片編號版面配置區 17"/>
          <p:cNvSpPr>
            <a:spLocks noGrp="1"/>
          </p:cNvSpPr>
          <p:nvPr>
            <p:ph type="sldNum" sz="quarter" idx="12"/>
          </p:nvPr>
        </p:nvSpPr>
        <p:spPr/>
        <p:txBody>
          <a:bodyPr/>
          <a:lstStyle>
            <a:lvl1pPr>
              <a:defRPr/>
            </a:lvl1pPr>
          </a:lstStyle>
          <a:p>
            <a:pPr>
              <a:defRPr/>
            </a:pPr>
            <a:fld id="{96FA92B0-D07E-4A96-BB12-973C6D5CFA15}"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手繪多邊形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12" name="手繪多邊形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14" name="直角三角形 13"/>
          <p:cNvSpPr>
            <a:spLocks/>
          </p:cNvSpPr>
          <p:nvPr/>
        </p:nvSpPr>
        <p:spPr bwMode="auto">
          <a:xfrm>
            <a:off x="-6042" y="5791253"/>
            <a:ext cx="3402314" cy="1080868"/>
          </a:xfrm>
          <a:prstGeom prst="rtTriangle">
            <a:avLst/>
          </a:prstGeom>
          <a:blipFill>
            <a:blip r:embed="rId1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直線接點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標題版面配置區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zh-CN" altLang="en-US" smtClean="0"/>
              <a:t>单击以编辑母片标题样式</a:t>
            </a:r>
            <a:endParaRPr lang="en-US" dirty="0"/>
          </a:p>
        </p:txBody>
      </p:sp>
      <p:sp>
        <p:nvSpPr>
          <p:cNvPr id="1033" name="文字版面配置區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单击以编辑母片文字样式</a:t>
            </a:r>
            <a:endParaRPr lang="zh-TW" altLang="en-US" smtClean="0"/>
          </a:p>
          <a:p>
            <a:pPr lvl="1"/>
            <a:r>
              <a:rPr lang="zh-TW" altLang="en-US" smtClean="0"/>
              <a:t>第二层</a:t>
            </a:r>
          </a:p>
          <a:p>
            <a:pPr lvl="2"/>
            <a:r>
              <a:rPr lang="zh-TW" altLang="en-US" smtClean="0"/>
              <a:t>第三层</a:t>
            </a:r>
          </a:p>
          <a:p>
            <a:pPr lvl="3"/>
            <a:r>
              <a:rPr lang="zh-TW" altLang="en-US" smtClean="0"/>
              <a:t>第四层</a:t>
            </a:r>
          </a:p>
          <a:p>
            <a:pPr lvl="4"/>
            <a:r>
              <a:rPr lang="zh-TW" altLang="en-US" smtClean="0"/>
              <a:t>第五层</a:t>
            </a:r>
            <a:endParaRPr lang="en-US" smtClean="0"/>
          </a:p>
        </p:txBody>
      </p:sp>
      <p:sp>
        <p:nvSpPr>
          <p:cNvPr id="10" name="日期版面配置區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ea typeface="+mn-ea"/>
              </a:defRPr>
            </a:lvl1pPr>
            <a:extLst/>
          </a:lstStyle>
          <a:p>
            <a:pPr>
              <a:defRPr/>
            </a:pPr>
            <a:fld id="{893E034C-81B6-4503-904F-27C893585F84}" type="datetime1">
              <a:rPr lang="zh-TW" altLang="en-US"/>
              <a:pPr>
                <a:defRPr/>
              </a:pPr>
              <a:t>2013/9/5</a:t>
            </a:fld>
            <a:endParaRPr lang="zh-TW" altLang="en-US"/>
          </a:p>
        </p:txBody>
      </p:sp>
      <p:sp>
        <p:nvSpPr>
          <p:cNvPr id="22" name="頁尾版面配置區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ea typeface="+mn-ea"/>
              </a:defRPr>
            </a:lvl1pPr>
            <a:extLst/>
          </a:lstStyle>
          <a:p>
            <a:pPr>
              <a:defRPr/>
            </a:pPr>
            <a:endParaRPr lang="zh-TW" altLang="en-US"/>
          </a:p>
        </p:txBody>
      </p:sp>
      <p:sp>
        <p:nvSpPr>
          <p:cNvPr id="18" name="投影片編號版面配置區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ea typeface="+mn-ea"/>
              </a:defRPr>
            </a:lvl1pPr>
            <a:extLst/>
          </a:lstStyle>
          <a:p>
            <a:pPr>
              <a:defRPr/>
            </a:pPr>
            <a:fld id="{2A6E51A2-5C6E-43CF-9EF1-29C9FC68E995}" type="slidenum">
              <a:rPr lang="zh-TW" altLang="en-US"/>
              <a:pPr>
                <a:defRPr/>
              </a:pPr>
              <a:t>‹#›</a:t>
            </a:fld>
            <a:endParaRPr lang="zh-TW" altLang="en-US"/>
          </a:p>
        </p:txBody>
      </p:sp>
      <p:sp>
        <p:nvSpPr>
          <p:cNvPr id="11" name="頁尾版面配置區 4"/>
          <p:cNvSpPr txBox="1">
            <a:spLocks/>
          </p:cNvSpPr>
          <p:nvPr userDrawn="1"/>
        </p:nvSpPr>
        <p:spPr>
          <a:xfrm>
            <a:off x="0" y="6492875"/>
            <a:ext cx="2351088" cy="365125"/>
          </a:xfrm>
          <a:prstGeom prst="rect">
            <a:avLst/>
          </a:prstGeom>
        </p:spPr>
        <p:txBody>
          <a:bodyPr/>
          <a:lstStyle>
            <a:lvl1pPr algn="ctr">
              <a:defRPr/>
            </a:lvl1pPr>
            <a:extLst/>
          </a:lstStyle>
          <a:p>
            <a:pPr fontAlgn="auto">
              <a:spcBef>
                <a:spcPts val="0"/>
              </a:spcBef>
              <a:spcAft>
                <a:spcPts val="0"/>
              </a:spcAft>
              <a:defRPr/>
            </a:pPr>
            <a:r>
              <a:rPr lang="en-US" altLang="zh-CN" dirty="0" smtClean="0">
                <a:latin typeface="+mn-lt"/>
                <a:ea typeface="+mn-ea"/>
              </a:rPr>
              <a:t>www.iefree51.com</a:t>
            </a:r>
            <a:endParaRPr lang="zh-TW" altLang="en-US" dirty="0">
              <a:latin typeface="+mn-lt"/>
              <a:ea typeface="+mn-ea"/>
            </a:endParaRP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81" r:id="rId9"/>
    <p:sldLayoutId id="2147483682" r:id="rId10"/>
  </p:sldLayoutIdLst>
  <p:hf hdr="0" ftr="0"/>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a:ea typeface="微軟正黑體" pitchFamily="34" charset="-120"/>
        </a:defRPr>
      </a:lvl2pPr>
      <a:lvl3pPr algn="l" rtl="0" fontAlgn="base">
        <a:spcBef>
          <a:spcPct val="0"/>
        </a:spcBef>
        <a:spcAft>
          <a:spcPct val="0"/>
        </a:spcAft>
        <a:defRPr sz="4100" b="1">
          <a:solidFill>
            <a:schemeClr val="tx2"/>
          </a:solidFill>
          <a:latin typeface="Lucida Sans Unicode"/>
          <a:ea typeface="微軟正黑體" pitchFamily="34" charset="-120"/>
        </a:defRPr>
      </a:lvl3pPr>
      <a:lvl4pPr algn="l" rtl="0" fontAlgn="base">
        <a:spcBef>
          <a:spcPct val="0"/>
        </a:spcBef>
        <a:spcAft>
          <a:spcPct val="0"/>
        </a:spcAft>
        <a:defRPr sz="4100" b="1">
          <a:solidFill>
            <a:schemeClr val="tx2"/>
          </a:solidFill>
          <a:latin typeface="Lucida Sans Unicode"/>
          <a:ea typeface="微軟正黑體" pitchFamily="34" charset="-120"/>
        </a:defRPr>
      </a:lvl4pPr>
      <a:lvl5pPr algn="l" rtl="0" fontAlgn="base">
        <a:spcBef>
          <a:spcPct val="0"/>
        </a:spcBef>
        <a:spcAft>
          <a:spcPct val="0"/>
        </a:spcAft>
        <a:defRPr sz="4100" b="1">
          <a:solidFill>
            <a:schemeClr val="tx2"/>
          </a:solidFill>
          <a:latin typeface="Lucida Sans Unicode"/>
          <a:ea typeface="微軟正黑體" pitchFamily="34" charset="-120"/>
        </a:defRPr>
      </a:lvl5pPr>
      <a:lvl6pPr marL="457200" algn="l" rtl="0" fontAlgn="base">
        <a:spcBef>
          <a:spcPct val="0"/>
        </a:spcBef>
        <a:spcAft>
          <a:spcPct val="0"/>
        </a:spcAft>
        <a:defRPr sz="4100" b="1">
          <a:solidFill>
            <a:schemeClr val="tx2"/>
          </a:solidFill>
          <a:latin typeface="Lucida Sans Unicode"/>
          <a:ea typeface="微軟正黑體" pitchFamily="34" charset="-120"/>
        </a:defRPr>
      </a:lvl6pPr>
      <a:lvl7pPr marL="914400" algn="l" rtl="0" fontAlgn="base">
        <a:spcBef>
          <a:spcPct val="0"/>
        </a:spcBef>
        <a:spcAft>
          <a:spcPct val="0"/>
        </a:spcAft>
        <a:defRPr sz="4100" b="1">
          <a:solidFill>
            <a:schemeClr val="tx2"/>
          </a:solidFill>
          <a:latin typeface="Lucida Sans Unicode"/>
          <a:ea typeface="微軟正黑體" pitchFamily="34" charset="-120"/>
        </a:defRPr>
      </a:lvl7pPr>
      <a:lvl8pPr marL="1371600" algn="l" rtl="0" fontAlgn="base">
        <a:spcBef>
          <a:spcPct val="0"/>
        </a:spcBef>
        <a:spcAft>
          <a:spcPct val="0"/>
        </a:spcAft>
        <a:defRPr sz="4100" b="1">
          <a:solidFill>
            <a:schemeClr val="tx2"/>
          </a:solidFill>
          <a:latin typeface="Lucida Sans Unicode"/>
          <a:ea typeface="微軟正黑體" pitchFamily="34" charset="-120"/>
        </a:defRPr>
      </a:lvl8pPr>
      <a:lvl9pPr marL="1828800" algn="l" rtl="0" fontAlgn="base">
        <a:spcBef>
          <a:spcPct val="0"/>
        </a:spcBef>
        <a:spcAft>
          <a:spcPct val="0"/>
        </a:spcAft>
        <a:defRPr sz="4100" b="1">
          <a:solidFill>
            <a:schemeClr val="tx2"/>
          </a:solidFill>
          <a:latin typeface="Lucida Sans Unicode"/>
          <a:ea typeface="微軟正黑體" pitchFamily="34" charset="-12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slide" Target="slide84.xml"/><Relationship Id="rId5" Type="http://schemas.openxmlformats.org/officeDocument/2006/relationships/slide" Target="slide81.xml"/><Relationship Id="rId4" Type="http://schemas.openxmlformats.org/officeDocument/2006/relationships/slide" Target="slide78.xml"/></Relationships>
</file>

<file path=ppt/slides/_rels/slide16.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slide" Target="slide78.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slide" Target="slide76.xml"/><Relationship Id="rId4" Type="http://schemas.openxmlformats.org/officeDocument/2006/relationships/slide" Target="slide8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77.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77.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77.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91.xml"/><Relationship Id="rId7" Type="http://schemas.openxmlformats.org/officeDocument/2006/relationships/slide" Target="slide32.xml"/><Relationship Id="rId2" Type="http://schemas.openxmlformats.org/officeDocument/2006/relationships/slide" Target="slide87.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slide" Target="slide76.xml"/><Relationship Id="rId10" Type="http://schemas.openxmlformats.org/officeDocument/2006/relationships/image" Target="../media/image9.png"/><Relationship Id="rId4" Type="http://schemas.openxmlformats.org/officeDocument/2006/relationships/slide" Target="slide94.xml"/><Relationship Id="rId9" Type="http://schemas.openxmlformats.org/officeDocument/2006/relationships/slide" Target="slide21.xml"/></Relationships>
</file>

<file path=ppt/slides/_rels/slide24.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86.xm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86.xm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86.xml"/><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61.xml"/><Relationship Id="rId7" Type="http://schemas.openxmlformats.org/officeDocument/2006/relationships/image" Target="../media/image5.jpeg"/><Relationship Id="rId2" Type="http://schemas.openxmlformats.org/officeDocument/2006/relationships/slide" Target="slide58.xml"/><Relationship Id="rId1" Type="http://schemas.openxmlformats.org/officeDocument/2006/relationships/slideLayout" Target="../slideLayouts/slideLayout2.xml"/><Relationship Id="rId6" Type="http://schemas.openxmlformats.org/officeDocument/2006/relationships/slide" Target="slide76.xml"/><Relationship Id="rId11" Type="http://schemas.openxmlformats.org/officeDocument/2006/relationships/image" Target="../media/image9.png"/><Relationship Id="rId5" Type="http://schemas.openxmlformats.org/officeDocument/2006/relationships/slide" Target="slide13.xml"/><Relationship Id="rId10" Type="http://schemas.openxmlformats.org/officeDocument/2006/relationships/slide" Target="slide21.xml"/><Relationship Id="rId4" Type="http://schemas.openxmlformats.org/officeDocument/2006/relationships/slide" Target="slide11.xml"/><Relationship Id="rId9" Type="http://schemas.openxmlformats.org/officeDocument/2006/relationships/image" Target="../media/image8.png"/></Relationships>
</file>

<file path=ppt/slides/_rels/slide31.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slide" Target="slide60.xml"/><Relationship Id="rId7" Type="http://schemas.openxmlformats.org/officeDocument/2006/relationships/image" Target="../media/image9.png"/><Relationship Id="rId2" Type="http://schemas.openxmlformats.org/officeDocument/2006/relationships/slide" Target="slide59.xml"/><Relationship Id="rId1" Type="http://schemas.openxmlformats.org/officeDocument/2006/relationships/slideLayout" Target="../slideLayouts/slideLayout2.xml"/><Relationship Id="rId6" Type="http://schemas.openxmlformats.org/officeDocument/2006/relationships/slide" Target="slide21.xml"/><Relationship Id="rId5" Type="http://schemas.openxmlformats.org/officeDocument/2006/relationships/image" Target="../media/image8.png"/><Relationship Id="rId4" Type="http://schemas.openxmlformats.org/officeDocument/2006/relationships/slide" Target="slide32.xml"/><Relationship Id="rId9" Type="http://schemas.openxmlformats.org/officeDocument/2006/relationships/image" Target="../media/image5.jpeg"/></Relationships>
</file>

<file path=ppt/slides/_rels/slide32.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59.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3.xml"/><Relationship Id="rId2" Type="http://schemas.openxmlformats.org/officeDocument/2006/relationships/slide" Target="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8" Type="http://schemas.openxmlformats.org/officeDocument/2006/relationships/slide" Target="slide62.xml"/><Relationship Id="rId3" Type="http://schemas.openxmlformats.org/officeDocument/2006/relationships/slide" Target="slide32.xml"/><Relationship Id="rId7"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 Id="rId9"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8.png"/><Relationship Id="rId7" Type="http://schemas.openxmlformats.org/officeDocument/2006/relationships/image" Target="../media/image5.jpeg"/><Relationship Id="rId2" Type="http://schemas.openxmlformats.org/officeDocument/2006/relationships/slide" Target="slide32.xml"/><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image" Target="../media/image9.png"/><Relationship Id="rId4" Type="http://schemas.openxmlformats.org/officeDocument/2006/relationships/slide" Target="slide21.xml"/></Relationships>
</file>

<file path=ppt/slides/_rels/slide3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3.xml"/><Relationship Id="rId2" Type="http://schemas.openxmlformats.org/officeDocument/2006/relationships/slide" Target="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13.xml"/><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2.xml"/><Relationship Id="rId7" Type="http://schemas.openxmlformats.org/officeDocument/2006/relationships/image" Target="../media/image27.gif"/><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slide" Target="slide41.xml"/><Relationship Id="rId11" Type="http://schemas.openxmlformats.org/officeDocument/2006/relationships/image" Target="../media/image9.png"/><Relationship Id="rId5" Type="http://schemas.openxmlformats.org/officeDocument/2006/relationships/slide" Target="slide20.xml"/><Relationship Id="rId10" Type="http://schemas.openxmlformats.org/officeDocument/2006/relationships/slide" Target="slide21.xml"/><Relationship Id="rId4" Type="http://schemas.openxmlformats.org/officeDocument/2006/relationships/slide" Target="slide16.xml"/><Relationship Id="rId9"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slide" Target="slide18.xml"/><Relationship Id="rId7" Type="http://schemas.openxmlformats.org/officeDocument/2006/relationships/image" Target="../media/image8.png"/><Relationship Id="rId2" Type="http://schemas.openxmlformats.org/officeDocument/2006/relationships/slide" Target="slide69.xml"/><Relationship Id="rId1" Type="http://schemas.openxmlformats.org/officeDocument/2006/relationships/slideLayout" Target="../slideLayouts/slideLayout2.xml"/><Relationship Id="rId6" Type="http://schemas.openxmlformats.org/officeDocument/2006/relationships/slide" Target="slide32.xml"/><Relationship Id="rId5" Type="http://schemas.openxmlformats.org/officeDocument/2006/relationships/image" Target="../media/image5.jpeg"/><Relationship Id="rId4" Type="http://schemas.openxmlformats.org/officeDocument/2006/relationships/slide" Target="slide15.xml"/><Relationship Id="rId9" Type="http://schemas.openxmlformats.org/officeDocument/2006/relationships/image" Target="../media/image9.png"/></Relationships>
</file>

<file path=ppt/slides/_rels/slide4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8.png"/><Relationship Id="rId7" Type="http://schemas.openxmlformats.org/officeDocument/2006/relationships/slide" Target="slide16.xml"/><Relationship Id="rId2" Type="http://schemas.openxmlformats.org/officeDocument/2006/relationships/slide" Target="slide32.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9.png"/><Relationship Id="rId4" Type="http://schemas.openxmlformats.org/officeDocument/2006/relationships/slide" Target="slide21.xml"/></Relationships>
</file>

<file path=ppt/slides/_rels/slide4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16.xml"/><Relationship Id="rId2" Type="http://schemas.openxmlformats.org/officeDocument/2006/relationships/slide" Target="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4.xml.rels><?xml version="1.0" encoding="UTF-8" standalone="yes"?>
<Relationships xmlns="http://schemas.openxmlformats.org/package/2006/relationships"><Relationship Id="rId3" Type="http://schemas.openxmlformats.org/officeDocument/2006/relationships/slide" Target="slide15.xml"/><Relationship Id="rId7" Type="http://schemas.openxmlformats.org/officeDocument/2006/relationships/image" Target="../media/image9.png"/><Relationship Id="rId2" Type="http://schemas.openxmlformats.org/officeDocument/2006/relationships/slide" Target="slide2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slide" Target="slide32.xml"/><Relationship Id="rId4" Type="http://schemas.openxmlformats.org/officeDocument/2006/relationships/image" Target="../media/image5.jpeg"/></Relationships>
</file>

<file path=ppt/slides/_rels/slide4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20.xml"/><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7.xml"/><Relationship Id="rId7" Type="http://schemas.openxmlformats.org/officeDocument/2006/relationships/slide" Target="slide32.xml"/><Relationship Id="rId2" Type="http://schemas.openxmlformats.org/officeDocument/2006/relationships/slide" Target="slide2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slide" Target="slide15.xml"/><Relationship Id="rId10" Type="http://schemas.openxmlformats.org/officeDocument/2006/relationships/image" Target="../media/image9.png"/><Relationship Id="rId4" Type="http://schemas.openxmlformats.org/officeDocument/2006/relationships/slide" Target="slide95.xml"/><Relationship Id="rId9" Type="http://schemas.openxmlformats.org/officeDocument/2006/relationships/slide" Target="slide21.xml"/></Relationships>
</file>

<file path=ppt/slides/_rels/slide4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22.xml"/><Relationship Id="rId2" Type="http://schemas.openxmlformats.org/officeDocument/2006/relationships/slide" Target="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22.xml"/><Relationship Id="rId2" Type="http://schemas.openxmlformats.org/officeDocument/2006/relationships/slide" Target="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22.xml"/><Relationship Id="rId2" Type="http://schemas.openxmlformats.org/officeDocument/2006/relationships/slide" Target="slide9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9.xml"/><Relationship Id="rId7" Type="http://schemas.openxmlformats.org/officeDocument/2006/relationships/image" Target="../media/image27.gif"/><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slide" Target="slide41.xml"/><Relationship Id="rId11" Type="http://schemas.openxmlformats.org/officeDocument/2006/relationships/image" Target="../media/image9.png"/><Relationship Id="rId5" Type="http://schemas.openxmlformats.org/officeDocument/2006/relationships/slide" Target="slide90.xml"/><Relationship Id="rId10" Type="http://schemas.openxmlformats.org/officeDocument/2006/relationships/slide" Target="slide21.xml"/><Relationship Id="rId4" Type="http://schemas.openxmlformats.org/officeDocument/2006/relationships/slide" Target="slide88.xml"/><Relationship Id="rId9" Type="http://schemas.openxmlformats.org/officeDocument/2006/relationships/image" Target="../media/image8.png"/></Relationships>
</file>

<file path=ppt/slides/_rels/slide54.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slide" Target="slide86.xml"/><Relationship Id="rId7" Type="http://schemas.openxmlformats.org/officeDocument/2006/relationships/image" Target="../media/image8.png"/><Relationship Id="rId2" Type="http://schemas.openxmlformats.org/officeDocument/2006/relationships/slide" Target="slide84.xml"/><Relationship Id="rId1" Type="http://schemas.openxmlformats.org/officeDocument/2006/relationships/slideLayout" Target="../slideLayouts/slideLayout2.xml"/><Relationship Id="rId6" Type="http://schemas.openxmlformats.org/officeDocument/2006/relationships/slide" Target="slide32.xml"/><Relationship Id="rId5" Type="http://schemas.openxmlformats.org/officeDocument/2006/relationships/image" Target="../media/image5.jpeg"/><Relationship Id="rId4" Type="http://schemas.openxmlformats.org/officeDocument/2006/relationships/slide" Target="slide8.xml"/><Relationship Id="rId9" Type="http://schemas.openxmlformats.org/officeDocument/2006/relationships/image" Target="../media/image9.png"/></Relationships>
</file>

<file path=ppt/slides/_rels/slide55.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slide" Target="slide8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57.xml.rels><?xml version="1.0" encoding="UTF-8" standalone="yes"?>
<Relationships xmlns="http://schemas.openxmlformats.org/package/2006/relationships"><Relationship Id="rId3" Type="http://schemas.openxmlformats.org/officeDocument/2006/relationships/slide" Target="slide87.xml"/><Relationship Id="rId7" Type="http://schemas.openxmlformats.org/officeDocument/2006/relationships/image" Target="../media/image9.png"/><Relationship Id="rId2" Type="http://schemas.openxmlformats.org/officeDocument/2006/relationships/slide" Target="slide86.xml"/><Relationship Id="rId1" Type="http://schemas.openxmlformats.org/officeDocument/2006/relationships/slideLayout" Target="../slideLayouts/slideLayout2.xml"/><Relationship Id="rId6" Type="http://schemas.openxmlformats.org/officeDocument/2006/relationships/slide" Target="slide21.xml"/><Relationship Id="rId5" Type="http://schemas.openxmlformats.org/officeDocument/2006/relationships/image" Target="../media/image8.png"/><Relationship Id="rId4" Type="http://schemas.openxmlformats.org/officeDocument/2006/relationships/slide" Target="slide32.xml"/></Relationships>
</file>

<file path=ppt/slides/_rels/slide58.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5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85.xml"/><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6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 Target="slide8.xml"/><Relationship Id="rId7" Type="http://schemas.openxmlformats.org/officeDocument/2006/relationships/slide" Target="slide21.xml"/><Relationship Id="rId2" Type="http://schemas.openxmlformats.org/officeDocument/2006/relationships/slide" Target="slide8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slide" Target="slide32.xml"/><Relationship Id="rId4" Type="http://schemas.openxmlformats.org/officeDocument/2006/relationships/image" Target="../media/image5.jpeg"/><Relationship Id="rId9" Type="http://schemas.openxmlformats.org/officeDocument/2006/relationships/image" Target="../media/image37.png"/></Relationships>
</file>

<file path=ppt/slides/_rels/slide61.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slide" Target="slide95.xml"/><Relationship Id="rId7" Type="http://schemas.openxmlformats.org/officeDocument/2006/relationships/image" Target="../media/image8.png"/><Relationship Id="rId2" Type="http://schemas.openxmlformats.org/officeDocument/2006/relationships/slide" Target="slide92.xml"/><Relationship Id="rId1" Type="http://schemas.openxmlformats.org/officeDocument/2006/relationships/slideLayout" Target="../slideLayouts/slideLayout2.xml"/><Relationship Id="rId6" Type="http://schemas.openxmlformats.org/officeDocument/2006/relationships/slide" Target="slide32.xml"/><Relationship Id="rId5" Type="http://schemas.openxmlformats.org/officeDocument/2006/relationships/image" Target="../media/image5.jpeg"/><Relationship Id="rId4" Type="http://schemas.openxmlformats.org/officeDocument/2006/relationships/slide" Target="slide8.xml"/><Relationship Id="rId9" Type="http://schemas.openxmlformats.org/officeDocument/2006/relationships/image" Target="../media/image9.png"/></Relationships>
</file>

<file path=ppt/slides/_rels/slide62.xml.rels><?xml version="1.0" encoding="UTF-8" standalone="yes"?>
<Relationships xmlns="http://schemas.openxmlformats.org/package/2006/relationships"><Relationship Id="rId3" Type="http://schemas.openxmlformats.org/officeDocument/2006/relationships/slide" Target="slide92.xml"/><Relationship Id="rId7" Type="http://schemas.openxmlformats.org/officeDocument/2006/relationships/image" Target="../media/image9.png"/><Relationship Id="rId2" Type="http://schemas.openxmlformats.org/officeDocument/2006/relationships/slide" Target="slide91.xml"/><Relationship Id="rId1" Type="http://schemas.openxmlformats.org/officeDocument/2006/relationships/slideLayout" Target="../slideLayouts/slideLayout2.xml"/><Relationship Id="rId6" Type="http://schemas.openxmlformats.org/officeDocument/2006/relationships/slide" Target="slide21.xml"/><Relationship Id="rId5" Type="http://schemas.openxmlformats.org/officeDocument/2006/relationships/image" Target="../media/image8.png"/><Relationship Id="rId4" Type="http://schemas.openxmlformats.org/officeDocument/2006/relationships/slide" Target="slide32.xml"/></Relationships>
</file>

<file path=ppt/slides/_rels/slide63.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64.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65.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image" Target="../media/image40.png"/><Relationship Id="rId2" Type="http://schemas.openxmlformats.org/officeDocument/2006/relationships/slide" Target="slide9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66.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slide" Target="slide96.xml"/><Relationship Id="rId7"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slide" Target="slide32.xml"/><Relationship Id="rId5" Type="http://schemas.openxmlformats.org/officeDocument/2006/relationships/image" Target="../media/image27.gif"/><Relationship Id="rId4" Type="http://schemas.openxmlformats.org/officeDocument/2006/relationships/slide" Target="slide41.xml"/><Relationship Id="rId9" Type="http://schemas.openxmlformats.org/officeDocument/2006/relationships/image" Target="../media/image9.png"/></Relationships>
</file>

<file path=ppt/slides/_rels/slide67.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6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slide" Target="slide21.xml"/></Relationships>
</file>

<file path=ppt/slides/_rels/slide69.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7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95.xml"/><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7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jpeg"/><Relationship Id="rId2" Type="http://schemas.openxmlformats.org/officeDocument/2006/relationships/slide" Target="slide32.xml"/><Relationship Id="rId1" Type="http://schemas.openxmlformats.org/officeDocument/2006/relationships/slideLayout" Target="../slideLayouts/slideLayout2.xml"/><Relationship Id="rId6" Type="http://schemas.openxmlformats.org/officeDocument/2006/relationships/slide" Target="slide95.xml"/><Relationship Id="rId5" Type="http://schemas.openxmlformats.org/officeDocument/2006/relationships/image" Target="../media/image9.png"/><Relationship Id="rId4" Type="http://schemas.openxmlformats.org/officeDocument/2006/relationships/slide" Target="slide21.xml"/></Relationships>
</file>

<file path=ppt/slides/_rels/slide7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8.png"/><Relationship Id="rId7" Type="http://schemas.openxmlformats.org/officeDocument/2006/relationships/slide" Target="slide95.xml"/><Relationship Id="rId2" Type="http://schemas.openxmlformats.org/officeDocument/2006/relationships/slide" Target="slide32.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9.png"/><Relationship Id="rId4" Type="http://schemas.openxmlformats.org/officeDocument/2006/relationships/slide" Target="slide21.xml"/></Relationships>
</file>

<file path=ppt/slides/_rels/slide7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slide" Target="slide21.xml"/></Relationships>
</file>

<file path=ppt/slides/_rels/slide7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2.xml"/><Relationship Id="rId7" Type="http://schemas.openxmlformats.org/officeDocument/2006/relationships/slide" Target="slide95.xml"/><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75.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76.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77.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78.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image" Target="../media/image5.jpe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79.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8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slide" Target="slide21.xml"/></Relationships>
</file>

<file path=ppt/slides/_rels/slide81.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image" Target="../media/image5.jpe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8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9.png"/><Relationship Id="rId4" Type="http://schemas.openxmlformats.org/officeDocument/2006/relationships/slide" Target="slide21.xml"/></Relationships>
</file>

<file path=ppt/slides/_rels/slide8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9.png"/><Relationship Id="rId4" Type="http://schemas.openxmlformats.org/officeDocument/2006/relationships/slide" Target="slide21.xml"/></Relationships>
</file>

<file path=ppt/slides/_rels/slide8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slide" Target="slide21.xml"/></Relationships>
</file>

<file path=ppt/slides/_rels/slide8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slide" Target="slide32.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9.png"/><Relationship Id="rId4" Type="http://schemas.openxmlformats.org/officeDocument/2006/relationships/slide" Target="slide21.xml"/></Relationships>
</file>

<file path=ppt/slides/_rels/slide8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slide" Target="slide21.xml"/></Relationships>
</file>

<file path=ppt/slides/_rels/slide87.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88.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image" Target="../media/image5.jpe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slide" Target="slide21.xml"/><Relationship Id="rId4" Type="http://schemas.openxmlformats.org/officeDocument/2006/relationships/image" Target="../media/image8.png"/></Relationships>
</file>

<file path=ppt/slides/_rels/slide89.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image" Target="../media/image53.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0.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4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2.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image" Target="../media/image55.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42.xml"/><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9.png"/></Relationships>
</file>

<file path=ppt/slides/_rels/slide94.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image" Target="../media/image57.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60.png"/><Relationship Id="rId7"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2.png"/><Relationship Id="rId5" Type="http://schemas.openxmlformats.org/officeDocument/2006/relationships/oleObject" Target="../embeddings/oleObject1.bin"/><Relationship Id="rId4" Type="http://schemas.openxmlformats.org/officeDocument/2006/relationships/image" Target="../media/image61.png"/></Relationships>
</file>

<file path=ppt/slides/_rels/slide96.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image" Target="../media/image60.png"/><Relationship Id="rId7"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2.png"/><Relationship Id="rId5" Type="http://schemas.openxmlformats.org/officeDocument/2006/relationships/oleObject" Target="../embeddings/oleObject4.bin"/><Relationship Id="rId4" Type="http://schemas.openxmlformats.org/officeDocument/2006/relationships/image" Target="../media/image61.png"/></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7.bin"/><Relationship Id="rId4" Type="http://schemas.openxmlformats.org/officeDocument/2006/relationships/image" Target="../media/image64.png"/></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0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4.png"/><Relationship Id="rId4" Type="http://schemas.openxmlformats.org/officeDocument/2006/relationships/image" Target="../media/image66.jpeg"/></Relationships>
</file>

<file path=ppt/slides/_rels/slide10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4.png"/><Relationship Id="rId4" Type="http://schemas.openxmlformats.org/officeDocument/2006/relationships/image" Target="../media/image66.jpeg"/></Relationships>
</file>

<file path=ppt/slides/_rels/slide10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4.png"/><Relationship Id="rId4" Type="http://schemas.openxmlformats.org/officeDocument/2006/relationships/image" Target="../media/image66.jpeg"/></Relationships>
</file>

<file path=ppt/slides/_rels/slide104.xml.rels><?xml version="1.0" encoding="UTF-8" standalone="yes"?>
<Relationships xmlns="http://schemas.openxmlformats.org/package/2006/relationships"><Relationship Id="rId3" Type="http://schemas.openxmlformats.org/officeDocument/2006/relationships/slide" Target="slide71.xml"/><Relationship Id="rId2" Type="http://schemas.openxmlformats.org/officeDocument/2006/relationships/image" Target="../media/image68.jpeg"/><Relationship Id="rId1" Type="http://schemas.openxmlformats.org/officeDocument/2006/relationships/slideLayout" Target="../slideLayouts/slideLayout2.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日期版面配置區 3"/>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32ACEED-52FC-430F-B513-BA8E5FE10278}" type="datetime1">
              <a:rPr lang="zh-TW" altLang="en-US"/>
              <a:pPr fontAlgn="base">
                <a:spcBef>
                  <a:spcPct val="0"/>
                </a:spcBef>
                <a:spcAft>
                  <a:spcPct val="0"/>
                </a:spcAft>
              </a:pPr>
              <a:t>2013/9/5</a:t>
            </a:fld>
            <a:endParaRPr lang="en-US" altLang="zh-TW"/>
          </a:p>
        </p:txBody>
      </p:sp>
      <p:sp>
        <p:nvSpPr>
          <p:cNvPr id="14340" name="投影片編號版面配置區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5CBD119-910F-466A-823F-158A9D1749E8}" type="slidenum">
              <a:rPr lang="zh-TW" altLang="en-US"/>
              <a:pPr fontAlgn="base">
                <a:spcBef>
                  <a:spcPct val="0"/>
                </a:spcBef>
                <a:spcAft>
                  <a:spcPct val="0"/>
                </a:spcAft>
              </a:pPr>
              <a:t>1</a:t>
            </a:fld>
            <a:endParaRPr lang="en-US" altLang="zh-TW"/>
          </a:p>
        </p:txBody>
      </p:sp>
      <p:sp>
        <p:nvSpPr>
          <p:cNvPr id="14342" name="Rectangle 6"/>
          <p:cNvSpPr>
            <a:spLocks noChangeArrowheads="1"/>
          </p:cNvSpPr>
          <p:nvPr/>
        </p:nvSpPr>
        <p:spPr bwMode="auto">
          <a:xfrm>
            <a:off x="611188" y="1484313"/>
            <a:ext cx="8064500" cy="2016125"/>
          </a:xfrm>
          <a:prstGeom prst="rect">
            <a:avLst/>
          </a:prstGeom>
          <a:solidFill>
            <a:schemeClr val="bg1"/>
          </a:solidFill>
          <a:ln w="9525">
            <a:noFill/>
            <a:miter lim="800000"/>
            <a:headEnd/>
            <a:tailEnd/>
          </a:ln>
          <a:effectLst>
            <a:prstShdw prst="shdw11">
              <a:schemeClr val="bg2">
                <a:alpha val="50000"/>
              </a:schemeClr>
            </a:prstShdw>
          </a:effectLst>
        </p:spPr>
        <p:txBody>
          <a:bodyPr wrap="none" anchor="ctr"/>
          <a:lstStyle/>
          <a:p>
            <a:pPr lvl="1" algn="ctr">
              <a:spcBef>
                <a:spcPts val="325"/>
              </a:spcBef>
              <a:buClr>
                <a:schemeClr val="accent1"/>
              </a:buClr>
              <a:buFont typeface="Verdana" pitchFamily="34" charset="0"/>
              <a:buNone/>
            </a:pPr>
            <a:r>
              <a:rPr lang="zh-CN" altLang="en-US" sz="6000" b="1">
                <a:effectLst>
                  <a:outerShdw blurRad="38100" dist="38100" dir="2700000" algn="tl">
                    <a:srgbClr val="C0C0C0"/>
                  </a:outerShdw>
                </a:effectLst>
              </a:rPr>
              <a:t>动作经济原则</a:t>
            </a:r>
          </a:p>
          <a:p>
            <a:pPr algn="ctr"/>
            <a:endParaRPr lang="zh-CN"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normAutofit/>
          </a:bodyPr>
          <a:lstStyle/>
          <a:p>
            <a:pPr marL="621792" lvl="1" fontAlgn="auto">
              <a:spcBef>
                <a:spcPts val="324"/>
              </a:spcBef>
              <a:spcAft>
                <a:spcPts val="0"/>
              </a:spcAft>
              <a:buFont typeface="Verdana"/>
              <a:buChar char="◦"/>
              <a:defRPr/>
            </a:pP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方法</a:t>
            </a:r>
            <a:r>
              <a:rPr lang="zh-TW" altLang="zh-CN" b="1" dirty="0" smtClean="0">
                <a:effectLst>
                  <a:outerShdw blurRad="38100" dist="38100" dir="2700000" algn="tl">
                    <a:srgbClr val="000000">
                      <a:alpha val="43137"/>
                    </a:srgbClr>
                  </a:outerShdw>
                </a:effectLst>
                <a:latin typeface="標楷體" pitchFamily="65" charset="-120"/>
                <a:ea typeface="標楷體" pitchFamily="65" charset="-120"/>
              </a:rPr>
              <a:t>研究</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a:t>
            </a: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四</a:t>
            </a:r>
            <a:r>
              <a:rPr lang="zh-TW" altLang="zh-CN" b="1" dirty="0" smtClean="0">
                <a:effectLst>
                  <a:outerShdw blurRad="38100" dist="38100" dir="2700000" algn="tl">
                    <a:srgbClr val="000000">
                      <a:alpha val="43137"/>
                    </a:srgbClr>
                  </a:outerShdw>
                </a:effectLst>
                <a:latin typeface="標楷體" pitchFamily="65" charset="-120"/>
                <a:ea typeface="標楷體" pitchFamily="65" charset="-120"/>
              </a:rPr>
              <a:t>大</a:t>
            </a: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技巧</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
        <p:nvSpPr>
          <p:cNvPr id="22530"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C0366D3-34BE-453E-A059-A9E3C87C8BF1}" type="datetime1">
              <a:rPr lang="zh-TW" altLang="en-US"/>
              <a:pPr fontAlgn="base">
                <a:spcBef>
                  <a:spcPct val="0"/>
                </a:spcBef>
                <a:spcAft>
                  <a:spcPct val="0"/>
                </a:spcAft>
              </a:pPr>
              <a:t>2013/9/5</a:t>
            </a:fld>
            <a:endParaRPr lang="en-US" altLang="zh-TW"/>
          </a:p>
        </p:txBody>
      </p:sp>
      <p:sp>
        <p:nvSpPr>
          <p:cNvPr id="22531"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C0BD8B7-2D56-4D10-95B4-12519D96D84B}" type="slidenum">
              <a:rPr lang="zh-TW" altLang="en-US"/>
              <a:pPr fontAlgn="base">
                <a:spcBef>
                  <a:spcPct val="0"/>
                </a:spcBef>
                <a:spcAft>
                  <a:spcPct val="0"/>
                </a:spcAft>
              </a:pPr>
              <a:t>2</a:t>
            </a:fld>
            <a:endParaRPr lang="en-US" altLang="zh-TW"/>
          </a:p>
        </p:txBody>
      </p:sp>
      <p:sp>
        <p:nvSpPr>
          <p:cNvPr id="5" name="標題 4"/>
          <p:cNvSpPr>
            <a:spLocks noGrp="1"/>
          </p:cNvSpPr>
          <p:nvPr>
            <p:ph type="title"/>
          </p:nvPr>
        </p:nvSpPr>
        <p:spPr>
          <a:xfrm>
            <a:off x="441325" y="266700"/>
            <a:ext cx="8229600" cy="1143000"/>
          </a:xfrm>
        </p:spPr>
        <p:txBody>
          <a:bodyPr/>
          <a:lstStyle/>
          <a:p>
            <a:pPr fontAlgn="auto">
              <a:spcAft>
                <a:spcPts val="0"/>
              </a:spcAft>
              <a:defRPr/>
            </a:pPr>
            <a:r>
              <a:rPr lang="zh-CN" altLang="en-US" dirty="0" smtClean="0">
                <a:latin typeface="標楷體" pitchFamily="65" charset="-120"/>
                <a:ea typeface="標楷體" pitchFamily="65" charset="-120"/>
              </a:rPr>
              <a:t>前言</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graphicFrame>
        <p:nvGraphicFramePr>
          <p:cNvPr id="6" name="資料庫圖表 5"/>
          <p:cNvGraphicFramePr/>
          <p:nvPr/>
        </p:nvGraphicFramePr>
        <p:xfrm>
          <a:off x="827584" y="1844824"/>
          <a:ext cx="7344816" cy="4608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graphicEl>
                                              <a:dgm id="{DA7DFA7D-64F4-42D2-842C-D5DB2FFF9A6B}"/>
                                            </p:graphicEl>
                                          </p:spTgt>
                                        </p:tgtEl>
                                        <p:attrNameLst>
                                          <p:attrName>style.visibility</p:attrName>
                                        </p:attrNameLst>
                                      </p:cBhvr>
                                      <p:to>
                                        <p:strVal val="visible"/>
                                      </p:to>
                                    </p:set>
                                    <p:animEffect transition="in" filter="fade">
                                      <p:cBhvr>
                                        <p:cTn id="7" dur="2000"/>
                                        <p:tgtEl>
                                          <p:spTgt spid="6">
                                            <p:graphicEl>
                                              <a:dgm id="{DA7DFA7D-64F4-42D2-842C-D5DB2FFF9A6B}"/>
                                            </p:graphic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graphicEl>
                                              <a:dgm id="{61A53DDC-F38B-497D-9FB1-149000DF795B}"/>
                                            </p:graphicEl>
                                          </p:spTgt>
                                        </p:tgtEl>
                                        <p:attrNameLst>
                                          <p:attrName>style.visibility</p:attrName>
                                        </p:attrNameLst>
                                      </p:cBhvr>
                                      <p:to>
                                        <p:strVal val="visible"/>
                                      </p:to>
                                    </p:set>
                                    <p:animEffect transition="in" filter="fade">
                                      <p:cBhvr>
                                        <p:cTn id="11" dur="2000"/>
                                        <p:tgtEl>
                                          <p:spTgt spid="6">
                                            <p:graphicEl>
                                              <a:dgm id="{61A53DDC-F38B-497D-9FB1-149000DF795B}"/>
                                            </p:graphic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6">
                                            <p:graphicEl>
                                              <a:dgm id="{AED50075-D676-494B-A114-74826A97F2E2}"/>
                                            </p:graphicEl>
                                          </p:spTgt>
                                        </p:tgtEl>
                                        <p:attrNameLst>
                                          <p:attrName>style.visibility</p:attrName>
                                        </p:attrNameLst>
                                      </p:cBhvr>
                                      <p:to>
                                        <p:strVal val="visible"/>
                                      </p:to>
                                    </p:set>
                                    <p:animEffect transition="in" filter="fade">
                                      <p:cBhvr>
                                        <p:cTn id="15" dur="2000"/>
                                        <p:tgtEl>
                                          <p:spTgt spid="6">
                                            <p:graphicEl>
                                              <a:dgm id="{AED50075-D676-494B-A114-74826A97F2E2}"/>
                                            </p:graphic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6">
                                            <p:graphicEl>
                                              <a:dgm id="{CBD65550-138B-44F2-BCF0-48BBBEADE414}"/>
                                            </p:graphicEl>
                                          </p:spTgt>
                                        </p:tgtEl>
                                        <p:attrNameLst>
                                          <p:attrName>style.visibility</p:attrName>
                                        </p:attrNameLst>
                                      </p:cBhvr>
                                      <p:to>
                                        <p:strVal val="visible"/>
                                      </p:to>
                                    </p:set>
                                    <p:animEffect transition="in" filter="fade">
                                      <p:cBhvr>
                                        <p:cTn id="19" dur="2000"/>
                                        <p:tgtEl>
                                          <p:spTgt spid="6">
                                            <p:graphicEl>
                                              <a:dgm id="{CBD65550-138B-44F2-BCF0-48BBBEADE414}"/>
                                            </p:graphicEl>
                                          </p:spTgt>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6">
                                            <p:graphicEl>
                                              <a:dgm id="{05AB065D-2146-46D8-B83A-C5DD8FD2A26A}"/>
                                            </p:graphicEl>
                                          </p:spTgt>
                                        </p:tgtEl>
                                        <p:attrNameLst>
                                          <p:attrName>style.visibility</p:attrName>
                                        </p:attrNameLst>
                                      </p:cBhvr>
                                      <p:to>
                                        <p:strVal val="visible"/>
                                      </p:to>
                                    </p:set>
                                    <p:animEffect transition="in" filter="fade">
                                      <p:cBhvr>
                                        <p:cTn id="23" dur="2000"/>
                                        <p:tgtEl>
                                          <p:spTgt spid="6">
                                            <p:graphicEl>
                                              <a:dgm id="{05AB065D-2146-46D8-B83A-C5DD8FD2A2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两大功用</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
        <p:nvSpPr>
          <p:cNvPr id="24578"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130F1920-026B-40EA-8288-E547B0C8CE3A}" type="datetime1">
              <a:rPr lang="zh-TW" altLang="en-US"/>
              <a:pPr fontAlgn="base">
                <a:spcBef>
                  <a:spcPct val="0"/>
                </a:spcBef>
                <a:spcAft>
                  <a:spcPct val="0"/>
                </a:spcAft>
              </a:pPr>
              <a:t>2013/9/5</a:t>
            </a:fld>
            <a:endParaRPr lang="en-US" altLang="zh-TW"/>
          </a:p>
        </p:txBody>
      </p:sp>
      <p:sp>
        <p:nvSpPr>
          <p:cNvPr id="24579"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BDDE60B-91AC-4DDC-B9E2-C64195BD01B8}" type="slidenum">
              <a:rPr lang="zh-TW" altLang="en-US"/>
              <a:pPr fontAlgn="base">
                <a:spcBef>
                  <a:spcPct val="0"/>
                </a:spcBef>
                <a:spcAft>
                  <a:spcPct val="0"/>
                </a:spcAft>
              </a:pPr>
              <a:t>3</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前言</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graphicFrame>
        <p:nvGraphicFramePr>
          <p:cNvPr id="7" name="資料庫圖表 6"/>
          <p:cNvGraphicFramePr/>
          <p:nvPr/>
        </p:nvGraphicFramePr>
        <p:xfrm>
          <a:off x="1475656" y="188528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graphicEl>
                                              <a:dgm id="{9946A10C-4C43-4495-A748-3A093B407A2B}"/>
                                            </p:graphicEl>
                                          </p:spTgt>
                                        </p:tgtEl>
                                        <p:attrNameLst>
                                          <p:attrName>style.visibility</p:attrName>
                                        </p:attrNameLst>
                                      </p:cBhvr>
                                      <p:to>
                                        <p:strVal val="visible"/>
                                      </p:to>
                                    </p:set>
                                    <p:animEffect transition="in" filter="fade">
                                      <p:cBhvr>
                                        <p:cTn id="7" dur="2000"/>
                                        <p:tgtEl>
                                          <p:spTgt spid="7">
                                            <p:graphicEl>
                                              <a:dgm id="{9946A10C-4C43-4495-A748-3A093B407A2B}"/>
                                            </p:graphic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
                                            <p:graphicEl>
                                              <a:dgm id="{5DA2A24E-0EDB-409B-8F37-EBA223AA1EB1}"/>
                                            </p:graphicEl>
                                          </p:spTgt>
                                        </p:tgtEl>
                                        <p:attrNameLst>
                                          <p:attrName>style.visibility</p:attrName>
                                        </p:attrNameLst>
                                      </p:cBhvr>
                                      <p:to>
                                        <p:strVal val="visible"/>
                                      </p:to>
                                    </p:set>
                                    <p:animEffect transition="in" filter="fade">
                                      <p:cBhvr>
                                        <p:cTn id="11" dur="2000"/>
                                        <p:tgtEl>
                                          <p:spTgt spid="7">
                                            <p:graphicEl>
                                              <a:dgm id="{5DA2A24E-0EDB-409B-8F37-EBA223AA1EB1}"/>
                                            </p:graphic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7">
                                            <p:graphicEl>
                                              <a:dgm id="{2357E32D-B636-465B-A105-A8405848D756}"/>
                                            </p:graphicEl>
                                          </p:spTgt>
                                        </p:tgtEl>
                                        <p:attrNameLst>
                                          <p:attrName>style.visibility</p:attrName>
                                        </p:attrNameLst>
                                      </p:cBhvr>
                                      <p:to>
                                        <p:strVal val="visible"/>
                                      </p:to>
                                    </p:set>
                                    <p:animEffect transition="in" filter="fade">
                                      <p:cBhvr>
                                        <p:cTn id="15" dur="2000"/>
                                        <p:tgtEl>
                                          <p:spTgt spid="7">
                                            <p:graphicEl>
                                              <a:dgm id="{2357E32D-B636-465B-A105-A8405848D756}"/>
                                            </p:graphic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7">
                                            <p:graphicEl>
                                              <a:dgm id="{1B25B404-2A50-4EF7-A170-511F5C8F5312}"/>
                                            </p:graphicEl>
                                          </p:spTgt>
                                        </p:tgtEl>
                                        <p:attrNameLst>
                                          <p:attrName>style.visibility</p:attrName>
                                        </p:attrNameLst>
                                      </p:cBhvr>
                                      <p:to>
                                        <p:strVal val="visible"/>
                                      </p:to>
                                    </p:set>
                                    <p:animEffect transition="in" filter="fade">
                                      <p:cBhvr>
                                        <p:cTn id="19" dur="2000"/>
                                        <p:tgtEl>
                                          <p:spTgt spid="7">
                                            <p:graphicEl>
                                              <a:dgm id="{1B25B404-2A50-4EF7-A170-511F5C8F531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F45E7AD2-3BD5-4D43-BEBE-B66E4B78FE9E}" type="datetime1">
              <a:rPr lang="zh-TW" altLang="en-US"/>
              <a:pPr fontAlgn="base">
                <a:spcBef>
                  <a:spcPct val="0"/>
                </a:spcBef>
                <a:spcAft>
                  <a:spcPct val="0"/>
                </a:spcAft>
              </a:pPr>
              <a:t>2013/9/5</a:t>
            </a:fld>
            <a:endParaRPr lang="en-US" altLang="zh-TW"/>
          </a:p>
        </p:txBody>
      </p:sp>
      <p:sp>
        <p:nvSpPr>
          <p:cNvPr id="26626"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BC026A05-093D-4A53-9019-06271979855B}" type="slidenum">
              <a:rPr lang="zh-TW" altLang="en-US"/>
              <a:pPr fontAlgn="base">
                <a:spcBef>
                  <a:spcPct val="0"/>
                </a:spcBef>
                <a:spcAft>
                  <a:spcPct val="0"/>
                </a:spcAft>
              </a:pPr>
              <a:t>4</a:t>
            </a:fld>
            <a:endParaRPr lang="en-US" altLang="zh-TW"/>
          </a:p>
        </p:txBody>
      </p:sp>
      <p:sp>
        <p:nvSpPr>
          <p:cNvPr id="5" name="標題 4"/>
          <p:cNvSpPr>
            <a:spLocks noGrp="1"/>
          </p:cNvSpPr>
          <p:nvPr>
            <p:ph type="title"/>
          </p:nvPr>
        </p:nvSpPr>
        <p:spPr>
          <a:xfrm>
            <a:off x="441325" y="266700"/>
            <a:ext cx="8229600" cy="1143000"/>
          </a:xfrm>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grpSp>
        <p:nvGrpSpPr>
          <p:cNvPr id="26628" name="Group 3"/>
          <p:cNvGrpSpPr>
            <a:grpSpLocks/>
          </p:cNvGrpSpPr>
          <p:nvPr/>
        </p:nvGrpSpPr>
        <p:grpSpPr bwMode="auto">
          <a:xfrm>
            <a:off x="1981200" y="3886200"/>
            <a:ext cx="5334000" cy="1371600"/>
            <a:chOff x="1248" y="2640"/>
            <a:chExt cx="3360" cy="864"/>
          </a:xfrm>
        </p:grpSpPr>
        <p:grpSp>
          <p:nvGrpSpPr>
            <p:cNvPr id="26658" name="Group 4"/>
            <p:cNvGrpSpPr>
              <a:grpSpLocks/>
            </p:cNvGrpSpPr>
            <p:nvPr/>
          </p:nvGrpSpPr>
          <p:grpSpPr bwMode="auto">
            <a:xfrm>
              <a:off x="1248" y="2640"/>
              <a:ext cx="3360" cy="864"/>
              <a:chOff x="1248" y="2640"/>
              <a:chExt cx="3360" cy="864"/>
            </a:xfrm>
          </p:grpSpPr>
          <p:sp>
            <p:nvSpPr>
              <p:cNvPr id="26662" name="Freeform 5"/>
              <p:cNvSpPr>
                <a:spLocks/>
              </p:cNvSpPr>
              <p:nvPr/>
            </p:nvSpPr>
            <p:spPr bwMode="gray">
              <a:xfrm>
                <a:off x="1248" y="2832"/>
                <a:ext cx="3360" cy="672"/>
              </a:xfrm>
              <a:custGeom>
                <a:avLst/>
                <a:gdLst>
                  <a:gd name="T0" fmla="*/ 0 w 2202"/>
                  <a:gd name="T1" fmla="*/ 671 h 529"/>
                  <a:gd name="T2" fmla="*/ 1094 w 2202"/>
                  <a:gd name="T3" fmla="*/ 1 h 529"/>
                  <a:gd name="T4" fmla="*/ 2197 w 2202"/>
                  <a:gd name="T5" fmla="*/ 0 h 529"/>
                  <a:gd name="T6" fmla="*/ 3360 w 2202"/>
                  <a:gd name="T7" fmla="*/ 672 h 529"/>
                  <a:gd name="T8" fmla="*/ 73 w 2202"/>
                  <a:gd name="T9" fmla="*/ 671 h 529"/>
                  <a:gd name="T10" fmla="*/ 0 60000 65536"/>
                  <a:gd name="T11" fmla="*/ 0 60000 65536"/>
                  <a:gd name="T12" fmla="*/ 0 60000 65536"/>
                  <a:gd name="T13" fmla="*/ 0 60000 65536"/>
                  <a:gd name="T14" fmla="*/ 0 60000 65536"/>
                  <a:gd name="T15" fmla="*/ 0 w 2202"/>
                  <a:gd name="T16" fmla="*/ 0 h 529"/>
                  <a:gd name="T17" fmla="*/ 2202 w 2202"/>
                  <a:gd name="T18" fmla="*/ 529 h 529"/>
                </a:gdLst>
                <a:ahLst/>
                <a:cxnLst>
                  <a:cxn ang="T10">
                    <a:pos x="T0" y="T1"/>
                  </a:cxn>
                  <a:cxn ang="T11">
                    <a:pos x="T2" y="T3"/>
                  </a:cxn>
                  <a:cxn ang="T12">
                    <a:pos x="T4" y="T5"/>
                  </a:cxn>
                  <a:cxn ang="T13">
                    <a:pos x="T6" y="T7"/>
                  </a:cxn>
                  <a:cxn ang="T14">
                    <a:pos x="T8" y="T9"/>
                  </a:cxn>
                </a:cxnLst>
                <a:rect l="T15" t="T16" r="T17" b="T18"/>
                <a:pathLst>
                  <a:path w="2202" h="529">
                    <a:moveTo>
                      <a:pt x="0" y="528"/>
                    </a:moveTo>
                    <a:lnTo>
                      <a:pt x="717" y="1"/>
                    </a:lnTo>
                    <a:lnTo>
                      <a:pt x="1440" y="0"/>
                    </a:lnTo>
                    <a:lnTo>
                      <a:pt x="2202" y="529"/>
                    </a:lnTo>
                    <a:lnTo>
                      <a:pt x="48" y="528"/>
                    </a:lnTo>
                  </a:path>
                </a:pathLst>
              </a:custGeom>
              <a:gradFill rotWithShape="1">
                <a:gsLst>
                  <a:gs pos="0">
                    <a:srgbClr val="FFFFFF"/>
                  </a:gs>
                  <a:gs pos="100000">
                    <a:srgbClr val="97CCF3"/>
                  </a:gs>
                </a:gsLst>
                <a:lin ang="5400000" scaled="1"/>
              </a:gradFill>
              <a:ln w="9525">
                <a:noFill/>
                <a:round/>
                <a:headEnd/>
                <a:tailEnd/>
              </a:ln>
            </p:spPr>
            <p:txBody>
              <a:bodyPr/>
              <a:lstStyle/>
              <a:p>
                <a:endParaRPr lang="zh-CN" altLang="en-US"/>
              </a:p>
            </p:txBody>
          </p:sp>
          <p:grpSp>
            <p:nvGrpSpPr>
              <p:cNvPr id="26663" name="Group 6"/>
              <p:cNvGrpSpPr>
                <a:grpSpLocks/>
              </p:cNvGrpSpPr>
              <p:nvPr/>
            </p:nvGrpSpPr>
            <p:grpSpPr bwMode="auto">
              <a:xfrm>
                <a:off x="2016" y="2640"/>
                <a:ext cx="1968" cy="864"/>
                <a:chOff x="2016" y="2640"/>
                <a:chExt cx="1968" cy="864"/>
              </a:xfrm>
            </p:grpSpPr>
            <p:sp>
              <p:nvSpPr>
                <p:cNvPr id="26664" name="Line 7"/>
                <p:cNvSpPr>
                  <a:spLocks noChangeShapeType="1"/>
                </p:cNvSpPr>
                <p:nvPr/>
              </p:nvSpPr>
              <p:spPr bwMode="gray">
                <a:xfrm flipV="1">
                  <a:off x="2016" y="2784"/>
                  <a:ext cx="528" cy="720"/>
                </a:xfrm>
                <a:prstGeom prst="line">
                  <a:avLst/>
                </a:prstGeom>
                <a:noFill/>
                <a:ln w="9525">
                  <a:solidFill>
                    <a:schemeClr val="bg1"/>
                  </a:solidFill>
                  <a:round/>
                  <a:headEnd/>
                  <a:tailEnd/>
                </a:ln>
              </p:spPr>
              <p:txBody>
                <a:bodyPr/>
                <a:lstStyle/>
                <a:p>
                  <a:endParaRPr lang="zh-CN" altLang="en-US"/>
                </a:p>
              </p:txBody>
            </p:sp>
            <p:sp>
              <p:nvSpPr>
                <p:cNvPr id="26665" name="Line 8"/>
                <p:cNvSpPr>
                  <a:spLocks noChangeShapeType="1"/>
                </p:cNvSpPr>
                <p:nvPr/>
              </p:nvSpPr>
              <p:spPr bwMode="gray">
                <a:xfrm flipV="1">
                  <a:off x="2592" y="2640"/>
                  <a:ext cx="96" cy="864"/>
                </a:xfrm>
                <a:prstGeom prst="line">
                  <a:avLst/>
                </a:prstGeom>
                <a:noFill/>
                <a:ln w="9525">
                  <a:solidFill>
                    <a:schemeClr val="bg1"/>
                  </a:solidFill>
                  <a:round/>
                  <a:headEnd/>
                  <a:tailEnd/>
                </a:ln>
              </p:spPr>
              <p:txBody>
                <a:bodyPr/>
                <a:lstStyle/>
                <a:p>
                  <a:endParaRPr lang="zh-CN" altLang="en-US"/>
                </a:p>
              </p:txBody>
            </p:sp>
            <p:sp>
              <p:nvSpPr>
                <p:cNvPr id="26666" name="Line 9"/>
                <p:cNvSpPr>
                  <a:spLocks noChangeShapeType="1"/>
                </p:cNvSpPr>
                <p:nvPr/>
              </p:nvSpPr>
              <p:spPr bwMode="gray">
                <a:xfrm flipV="1">
                  <a:off x="3024" y="2688"/>
                  <a:ext cx="0" cy="816"/>
                </a:xfrm>
                <a:prstGeom prst="line">
                  <a:avLst/>
                </a:prstGeom>
                <a:noFill/>
                <a:ln w="9525">
                  <a:solidFill>
                    <a:schemeClr val="bg1"/>
                  </a:solidFill>
                  <a:round/>
                  <a:headEnd/>
                  <a:tailEnd/>
                </a:ln>
              </p:spPr>
              <p:txBody>
                <a:bodyPr/>
                <a:lstStyle/>
                <a:p>
                  <a:endParaRPr lang="zh-CN" altLang="en-US"/>
                </a:p>
              </p:txBody>
            </p:sp>
            <p:sp>
              <p:nvSpPr>
                <p:cNvPr id="26667" name="Line 10"/>
                <p:cNvSpPr>
                  <a:spLocks noChangeShapeType="1"/>
                </p:cNvSpPr>
                <p:nvPr/>
              </p:nvSpPr>
              <p:spPr bwMode="gray">
                <a:xfrm flipH="1" flipV="1">
                  <a:off x="3216" y="2736"/>
                  <a:ext cx="288" cy="768"/>
                </a:xfrm>
                <a:prstGeom prst="line">
                  <a:avLst/>
                </a:prstGeom>
                <a:noFill/>
                <a:ln w="9525">
                  <a:solidFill>
                    <a:schemeClr val="bg1"/>
                  </a:solidFill>
                  <a:round/>
                  <a:headEnd/>
                  <a:tailEnd/>
                </a:ln>
              </p:spPr>
              <p:txBody>
                <a:bodyPr/>
                <a:lstStyle/>
                <a:p>
                  <a:endParaRPr lang="zh-CN" altLang="en-US"/>
                </a:p>
              </p:txBody>
            </p:sp>
            <p:sp>
              <p:nvSpPr>
                <p:cNvPr id="26668" name="Line 11"/>
                <p:cNvSpPr>
                  <a:spLocks noChangeShapeType="1"/>
                </p:cNvSpPr>
                <p:nvPr/>
              </p:nvSpPr>
              <p:spPr bwMode="gray">
                <a:xfrm flipH="1" flipV="1">
                  <a:off x="3360" y="2784"/>
                  <a:ext cx="624" cy="720"/>
                </a:xfrm>
                <a:prstGeom prst="line">
                  <a:avLst/>
                </a:prstGeom>
                <a:noFill/>
                <a:ln w="9525">
                  <a:solidFill>
                    <a:schemeClr val="bg1"/>
                  </a:solidFill>
                  <a:round/>
                  <a:headEnd/>
                  <a:tailEnd/>
                </a:ln>
              </p:spPr>
              <p:txBody>
                <a:bodyPr/>
                <a:lstStyle/>
                <a:p>
                  <a:endParaRPr lang="zh-CN" altLang="en-US"/>
                </a:p>
              </p:txBody>
            </p:sp>
          </p:grpSp>
        </p:grpSp>
        <p:sp>
          <p:nvSpPr>
            <p:cNvPr id="26659" name="Line 12"/>
            <p:cNvSpPr>
              <a:spLocks noChangeShapeType="1"/>
            </p:cNvSpPr>
            <p:nvPr/>
          </p:nvSpPr>
          <p:spPr bwMode="gray">
            <a:xfrm>
              <a:off x="1632" y="3264"/>
              <a:ext cx="2592" cy="0"/>
            </a:xfrm>
            <a:prstGeom prst="line">
              <a:avLst/>
            </a:prstGeom>
            <a:noFill/>
            <a:ln w="9525">
              <a:solidFill>
                <a:schemeClr val="bg1"/>
              </a:solidFill>
              <a:round/>
              <a:headEnd/>
              <a:tailEnd/>
            </a:ln>
          </p:spPr>
          <p:txBody>
            <a:bodyPr/>
            <a:lstStyle/>
            <a:p>
              <a:endParaRPr lang="zh-CN" altLang="en-US"/>
            </a:p>
          </p:txBody>
        </p:sp>
        <p:sp>
          <p:nvSpPr>
            <p:cNvPr id="26660" name="Line 13"/>
            <p:cNvSpPr>
              <a:spLocks noChangeShapeType="1"/>
            </p:cNvSpPr>
            <p:nvPr/>
          </p:nvSpPr>
          <p:spPr bwMode="gray">
            <a:xfrm>
              <a:off x="1920" y="3072"/>
              <a:ext cx="2016" cy="0"/>
            </a:xfrm>
            <a:prstGeom prst="line">
              <a:avLst/>
            </a:prstGeom>
            <a:noFill/>
            <a:ln w="9525">
              <a:solidFill>
                <a:schemeClr val="bg1"/>
              </a:solidFill>
              <a:round/>
              <a:headEnd/>
              <a:tailEnd/>
            </a:ln>
          </p:spPr>
          <p:txBody>
            <a:bodyPr/>
            <a:lstStyle/>
            <a:p>
              <a:endParaRPr lang="zh-CN" altLang="en-US"/>
            </a:p>
          </p:txBody>
        </p:sp>
        <p:sp>
          <p:nvSpPr>
            <p:cNvPr id="26661" name="Line 14"/>
            <p:cNvSpPr>
              <a:spLocks noChangeShapeType="1"/>
            </p:cNvSpPr>
            <p:nvPr/>
          </p:nvSpPr>
          <p:spPr bwMode="gray">
            <a:xfrm>
              <a:off x="2112" y="2928"/>
              <a:ext cx="1632" cy="0"/>
            </a:xfrm>
            <a:prstGeom prst="line">
              <a:avLst/>
            </a:prstGeom>
            <a:noFill/>
            <a:ln w="9525">
              <a:solidFill>
                <a:schemeClr val="bg1"/>
              </a:solidFill>
              <a:round/>
              <a:headEnd/>
              <a:tailEnd/>
            </a:ln>
          </p:spPr>
          <p:txBody>
            <a:bodyPr/>
            <a:lstStyle/>
            <a:p>
              <a:endParaRPr lang="zh-CN" altLang="en-US"/>
            </a:p>
          </p:txBody>
        </p:sp>
      </p:grpSp>
      <p:grpSp>
        <p:nvGrpSpPr>
          <p:cNvPr id="26629" name="Group 15"/>
          <p:cNvGrpSpPr>
            <a:grpSpLocks/>
          </p:cNvGrpSpPr>
          <p:nvPr/>
        </p:nvGrpSpPr>
        <p:grpSpPr bwMode="auto">
          <a:xfrm>
            <a:off x="457200" y="1989138"/>
            <a:ext cx="2555875" cy="3375025"/>
            <a:chOff x="294" y="1536"/>
            <a:chExt cx="1722" cy="1387"/>
          </a:xfrm>
        </p:grpSpPr>
        <p:pic>
          <p:nvPicPr>
            <p:cNvPr id="26656" name="Picture 16" descr="pan_03"/>
            <p:cNvPicPr>
              <a:picLocks noChangeAspect="1" noChangeArrowheads="1"/>
            </p:cNvPicPr>
            <p:nvPr/>
          </p:nvPicPr>
          <p:blipFill>
            <a:blip r:embed="rId3"/>
            <a:srcRect/>
            <a:stretch>
              <a:fillRect/>
            </a:stretch>
          </p:blipFill>
          <p:spPr bwMode="gray">
            <a:xfrm flipH="1">
              <a:off x="298" y="1536"/>
              <a:ext cx="1711" cy="1387"/>
            </a:xfrm>
            <a:prstGeom prst="rect">
              <a:avLst/>
            </a:prstGeom>
            <a:noFill/>
            <a:ln w="9525">
              <a:noFill/>
              <a:miter lim="800000"/>
              <a:headEnd/>
              <a:tailEnd/>
            </a:ln>
          </p:spPr>
        </p:pic>
        <p:sp>
          <p:nvSpPr>
            <p:cNvPr id="26657" name="Freeform 17"/>
            <p:cNvSpPr>
              <a:spLocks/>
            </p:cNvSpPr>
            <p:nvPr/>
          </p:nvSpPr>
          <p:spPr bwMode="gray">
            <a:xfrm>
              <a:off x="294" y="1538"/>
              <a:ext cx="1722" cy="1382"/>
            </a:xfrm>
            <a:custGeom>
              <a:avLst/>
              <a:gdLst>
                <a:gd name="T0" fmla="*/ 6 w 1722"/>
                <a:gd name="T1" fmla="*/ 79 h 1382"/>
                <a:gd name="T2" fmla="*/ 6 w 1722"/>
                <a:gd name="T3" fmla="*/ 1300 h 1382"/>
                <a:gd name="T4" fmla="*/ 46 w 1722"/>
                <a:gd name="T5" fmla="*/ 1367 h 1382"/>
                <a:gd name="T6" fmla="*/ 121 w 1722"/>
                <a:gd name="T7" fmla="*/ 1381 h 1382"/>
                <a:gd name="T8" fmla="*/ 1658 w 1722"/>
                <a:gd name="T9" fmla="*/ 1312 h 1382"/>
                <a:gd name="T10" fmla="*/ 1696 w 1722"/>
                <a:gd name="T11" fmla="*/ 1286 h 1382"/>
                <a:gd name="T12" fmla="*/ 1714 w 1722"/>
                <a:gd name="T13" fmla="*/ 1247 h 1382"/>
                <a:gd name="T14" fmla="*/ 1715 w 1722"/>
                <a:gd name="T15" fmla="*/ 157 h 1382"/>
                <a:gd name="T16" fmla="*/ 1689 w 1722"/>
                <a:gd name="T17" fmla="*/ 87 h 1382"/>
                <a:gd name="T18" fmla="*/ 1637 w 1722"/>
                <a:gd name="T19" fmla="*/ 67 h 1382"/>
                <a:gd name="T20" fmla="*/ 95 w 1722"/>
                <a:gd name="T21" fmla="*/ 0 h 1382"/>
                <a:gd name="T22" fmla="*/ 29 w 1722"/>
                <a:gd name="T23" fmla="*/ 31 h 1382"/>
                <a:gd name="T24" fmla="*/ 6 w 1722"/>
                <a:gd name="T25" fmla="*/ 79 h 138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22"/>
                <a:gd name="T40" fmla="*/ 0 h 1382"/>
                <a:gd name="T41" fmla="*/ 1722 w 1722"/>
                <a:gd name="T42" fmla="*/ 1382 h 138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22" h="1382">
                  <a:moveTo>
                    <a:pt x="6" y="79"/>
                  </a:moveTo>
                  <a:cubicBezTo>
                    <a:pt x="0" y="294"/>
                    <a:pt x="3" y="1087"/>
                    <a:pt x="6" y="1300"/>
                  </a:cubicBezTo>
                  <a:cubicBezTo>
                    <a:pt x="8" y="1336"/>
                    <a:pt x="36" y="1359"/>
                    <a:pt x="46" y="1367"/>
                  </a:cubicBezTo>
                  <a:cubicBezTo>
                    <a:pt x="60" y="1381"/>
                    <a:pt x="109" y="1382"/>
                    <a:pt x="121" y="1381"/>
                  </a:cubicBezTo>
                  <a:cubicBezTo>
                    <a:pt x="368" y="1362"/>
                    <a:pt x="1388" y="1336"/>
                    <a:pt x="1658" y="1312"/>
                  </a:cubicBezTo>
                  <a:cubicBezTo>
                    <a:pt x="1658" y="1315"/>
                    <a:pt x="1684" y="1300"/>
                    <a:pt x="1696" y="1286"/>
                  </a:cubicBezTo>
                  <a:cubicBezTo>
                    <a:pt x="1708" y="1272"/>
                    <a:pt x="1714" y="1250"/>
                    <a:pt x="1714" y="1247"/>
                  </a:cubicBezTo>
                  <a:cubicBezTo>
                    <a:pt x="1714" y="1065"/>
                    <a:pt x="1722" y="347"/>
                    <a:pt x="1715" y="157"/>
                  </a:cubicBezTo>
                  <a:cubicBezTo>
                    <a:pt x="1715" y="124"/>
                    <a:pt x="1711" y="104"/>
                    <a:pt x="1689" y="87"/>
                  </a:cubicBezTo>
                  <a:cubicBezTo>
                    <a:pt x="1667" y="70"/>
                    <a:pt x="1659" y="73"/>
                    <a:pt x="1637" y="67"/>
                  </a:cubicBezTo>
                  <a:cubicBezTo>
                    <a:pt x="1375" y="49"/>
                    <a:pt x="360" y="16"/>
                    <a:pt x="95" y="0"/>
                  </a:cubicBezTo>
                  <a:cubicBezTo>
                    <a:pt x="72" y="0"/>
                    <a:pt x="41" y="14"/>
                    <a:pt x="29" y="31"/>
                  </a:cubicBezTo>
                  <a:cubicBezTo>
                    <a:pt x="17" y="48"/>
                    <a:pt x="13" y="49"/>
                    <a:pt x="6" y="79"/>
                  </a:cubicBezTo>
                  <a:close/>
                </a:path>
              </a:pathLst>
            </a:custGeom>
            <a:solidFill>
              <a:schemeClr val="accent1">
                <a:alpha val="30196"/>
              </a:schemeClr>
            </a:solidFill>
            <a:ln w="9525">
              <a:noFill/>
              <a:round/>
              <a:headEnd/>
              <a:tailEnd/>
            </a:ln>
          </p:spPr>
          <p:txBody>
            <a:bodyPr wrap="none" anchor="ctr"/>
            <a:lstStyle/>
            <a:p>
              <a:endParaRPr lang="zh-CN" altLang="en-US"/>
            </a:p>
          </p:txBody>
        </p:sp>
      </p:grpSp>
      <p:grpSp>
        <p:nvGrpSpPr>
          <p:cNvPr id="26630" name="Group 18"/>
          <p:cNvGrpSpPr>
            <a:grpSpLocks/>
          </p:cNvGrpSpPr>
          <p:nvPr/>
        </p:nvGrpSpPr>
        <p:grpSpPr bwMode="auto">
          <a:xfrm>
            <a:off x="1676400" y="5257800"/>
            <a:ext cx="6019800" cy="685800"/>
            <a:chOff x="1776" y="3504"/>
            <a:chExt cx="2400" cy="336"/>
          </a:xfrm>
        </p:grpSpPr>
        <p:sp>
          <p:nvSpPr>
            <p:cNvPr id="24" name="AutoShape 19"/>
            <p:cNvSpPr>
              <a:spLocks noChangeArrowheads="1"/>
            </p:cNvSpPr>
            <p:nvPr/>
          </p:nvSpPr>
          <p:spPr bwMode="gray">
            <a:xfrm>
              <a:off x="1776" y="3504"/>
              <a:ext cx="2400" cy="336"/>
            </a:xfrm>
            <a:prstGeom prst="roundRect">
              <a:avLst>
                <a:gd name="adj" fmla="val 50000"/>
              </a:avLst>
            </a:prstGeom>
            <a:gradFill rotWithShape="1">
              <a:gsLst>
                <a:gs pos="0">
                  <a:srgbClr val="97CCF3"/>
                </a:gs>
                <a:gs pos="50000">
                  <a:srgbClr val="97CCF3">
                    <a:gamma/>
                    <a:shade val="84706"/>
                    <a:invGamma/>
                  </a:srgbClr>
                </a:gs>
                <a:gs pos="100000">
                  <a:srgbClr val="97CCF3"/>
                </a:gs>
              </a:gsLst>
              <a:lin ang="2700000" scaled="1"/>
            </a:gradFill>
            <a:ln w="38100" algn="ctr">
              <a:solidFill>
                <a:schemeClr val="bg1"/>
              </a:solidFill>
              <a:round/>
              <a:headEnd/>
              <a:tailEnd/>
            </a:ln>
            <a:effectLst/>
          </p:spPr>
          <p:txBody>
            <a:bodyPr wrap="none" anchor="ctr"/>
            <a:lstStyle/>
            <a:p>
              <a:pPr algn="ctr" eaLnBrk="0" fontAlgn="auto" hangingPunct="0">
                <a:spcBef>
                  <a:spcPts val="0"/>
                </a:spcBef>
                <a:spcAft>
                  <a:spcPts val="0"/>
                </a:spcAft>
                <a:defRPr/>
              </a:pPr>
              <a:endParaRPr lang="zh-TW" altLang="en-US">
                <a:solidFill>
                  <a:schemeClr val="bg1"/>
                </a:solidFill>
                <a:effectLst>
                  <a:outerShdw blurRad="38100" dist="38100" dir="2700000" algn="tl">
                    <a:srgbClr val="000000"/>
                  </a:outerShdw>
                </a:effectLst>
                <a:latin typeface="標楷體" pitchFamily="65" charset="-120"/>
                <a:ea typeface="標楷體" pitchFamily="65" charset="-120"/>
              </a:endParaRPr>
            </a:p>
          </p:txBody>
        </p:sp>
        <p:sp>
          <p:nvSpPr>
            <p:cNvPr id="25" name="AutoShape 20"/>
            <p:cNvSpPr>
              <a:spLocks noChangeArrowheads="1"/>
            </p:cNvSpPr>
            <p:nvPr/>
          </p:nvSpPr>
          <p:spPr bwMode="gray">
            <a:xfrm>
              <a:off x="1890" y="3558"/>
              <a:ext cx="2160" cy="215"/>
            </a:xfrm>
            <a:prstGeom prst="roundRect">
              <a:avLst>
                <a:gd name="adj" fmla="val 50000"/>
              </a:avLst>
            </a:prstGeom>
            <a:gradFill rotWithShape="1">
              <a:gsLst>
                <a:gs pos="0">
                  <a:srgbClr val="97CCF3"/>
                </a:gs>
                <a:gs pos="50000">
                  <a:srgbClr val="97CCF3">
                    <a:gamma/>
                    <a:tint val="39216"/>
                    <a:invGamma/>
                  </a:srgbClr>
                </a:gs>
                <a:gs pos="100000">
                  <a:srgbClr val="97CCF3"/>
                </a:gs>
              </a:gsLst>
              <a:lin ang="2700000" scaled="1"/>
            </a:gradFill>
            <a:ln w="19050" algn="ctr">
              <a:solidFill>
                <a:schemeClr val="bg1"/>
              </a:solidFill>
              <a:round/>
              <a:headEnd/>
              <a:tailEnd/>
            </a:ln>
            <a:effectLst/>
          </p:spPr>
          <p:txBody>
            <a:bodyPr wrap="none" anchor="ctr"/>
            <a:lstStyle/>
            <a:p>
              <a:pPr algn="ctr" fontAlgn="auto">
                <a:spcAft>
                  <a:spcPts val="0"/>
                </a:spcAft>
                <a:buClr>
                  <a:schemeClr val="accent1"/>
                </a:buClr>
                <a:defRPr/>
              </a:pPr>
              <a:r>
                <a:rPr lang="zh-CN" altLang="en-US" b="1" dirty="0">
                  <a:solidFill>
                    <a:schemeClr val="tx2"/>
                  </a:solidFill>
                  <a:effectLst>
                    <a:outerShdw blurRad="38100" dist="38100" dir="2700000" algn="tl">
                      <a:srgbClr val="000000"/>
                    </a:outerShdw>
                  </a:effectLst>
                  <a:latin typeface="標楷體" pitchFamily="65" charset="-120"/>
                  <a:ea typeface="標楷體" pitchFamily="65" charset="-120"/>
                </a:rPr>
                <a:t>生产三要素</a:t>
              </a:r>
              <a:r>
                <a:rPr lang="en-US" altLang="zh-CN" b="1" dirty="0">
                  <a:solidFill>
                    <a:schemeClr val="tx2"/>
                  </a:solidFill>
                  <a:effectLst>
                    <a:outerShdw blurRad="38100" dist="38100" dir="2700000" algn="tl">
                      <a:srgbClr val="000000"/>
                    </a:outerShdw>
                  </a:effectLst>
                  <a:latin typeface="標楷體" pitchFamily="65" charset="-120"/>
                  <a:ea typeface="標楷體" pitchFamily="65" charset="-120"/>
                </a:rPr>
                <a:t>:</a:t>
              </a:r>
              <a:r>
                <a:rPr lang="zh-CN" altLang="en-US" b="1" dirty="0">
                  <a:solidFill>
                    <a:schemeClr val="tx2"/>
                  </a:solidFill>
                  <a:effectLst>
                    <a:outerShdw blurRad="38100" dist="38100" dir="2700000" algn="tl">
                      <a:srgbClr val="000000"/>
                    </a:outerShdw>
                  </a:effectLst>
                  <a:latin typeface="標楷體" pitchFamily="65" charset="-120"/>
                  <a:ea typeface="標楷體" pitchFamily="65" charset="-120"/>
                </a:rPr>
                <a:t>人</a:t>
              </a:r>
              <a:r>
                <a:rPr lang="en-US" altLang="zh-CN" b="1" dirty="0">
                  <a:solidFill>
                    <a:schemeClr val="tx2"/>
                  </a:solidFill>
                  <a:effectLst>
                    <a:outerShdw blurRad="38100" dist="38100" dir="2700000" algn="tl">
                      <a:srgbClr val="000000"/>
                    </a:outerShdw>
                  </a:effectLst>
                  <a:latin typeface="標楷體" pitchFamily="65" charset="-120"/>
                  <a:ea typeface="標楷體" pitchFamily="65" charset="-120"/>
                </a:rPr>
                <a:t>-</a:t>
              </a:r>
              <a:r>
                <a:rPr lang="zh-CN" altLang="en-US" b="1" dirty="0">
                  <a:solidFill>
                    <a:schemeClr val="tx2"/>
                  </a:solidFill>
                  <a:effectLst>
                    <a:outerShdw blurRad="38100" dist="38100" dir="2700000" algn="tl">
                      <a:srgbClr val="000000"/>
                    </a:outerShdw>
                  </a:effectLst>
                  <a:latin typeface="標楷體" pitchFamily="65" charset="-120"/>
                  <a:ea typeface="標楷體" pitchFamily="65" charset="-120"/>
                </a:rPr>
                <a:t>机</a:t>
              </a:r>
              <a:r>
                <a:rPr lang="en-US" altLang="zh-CN" b="1" dirty="0">
                  <a:solidFill>
                    <a:schemeClr val="tx2"/>
                  </a:solidFill>
                  <a:effectLst>
                    <a:outerShdw blurRad="38100" dist="38100" dir="2700000" algn="tl">
                      <a:srgbClr val="000000"/>
                    </a:outerShdw>
                  </a:effectLst>
                  <a:latin typeface="標楷體" pitchFamily="65" charset="-120"/>
                  <a:ea typeface="標楷體" pitchFamily="65" charset="-120"/>
                </a:rPr>
                <a:t>-</a:t>
              </a:r>
              <a:r>
                <a:rPr lang="zh-CN" altLang="en-US" b="1" dirty="0">
                  <a:solidFill>
                    <a:schemeClr val="tx2"/>
                  </a:solidFill>
                  <a:effectLst>
                    <a:outerShdw blurRad="38100" dist="38100" dir="2700000" algn="tl">
                      <a:srgbClr val="000000"/>
                    </a:outerShdw>
                  </a:effectLst>
                  <a:latin typeface="標楷體" pitchFamily="65" charset="-120"/>
                  <a:ea typeface="標楷體" pitchFamily="65" charset="-120"/>
                </a:rPr>
                <a:t>料</a:t>
              </a:r>
            </a:p>
          </p:txBody>
        </p:sp>
      </p:grpSp>
      <p:sp>
        <p:nvSpPr>
          <p:cNvPr id="26" name="Text Box 21"/>
          <p:cNvSpPr txBox="1">
            <a:spLocks noChangeArrowheads="1"/>
          </p:cNvSpPr>
          <p:nvPr/>
        </p:nvSpPr>
        <p:spPr bwMode="gray">
          <a:xfrm>
            <a:off x="609600" y="2195513"/>
            <a:ext cx="2133600" cy="2862262"/>
          </a:xfrm>
          <a:prstGeom prst="rect">
            <a:avLst/>
          </a:prstGeom>
          <a:noFill/>
          <a:ln w="9525">
            <a:noFill/>
            <a:miter lim="800000"/>
            <a:headEnd/>
            <a:tailEnd/>
          </a:ln>
        </p:spPr>
        <p:txBody>
          <a:bodyPr>
            <a:spAutoFit/>
          </a:bodyPr>
          <a:lstStyle/>
          <a:p>
            <a:pPr marL="120650" indent="-120650" fontAlgn="auto">
              <a:spcBef>
                <a:spcPct val="50000"/>
              </a:spcBef>
              <a:spcAft>
                <a:spcPts val="0"/>
              </a:spcAft>
              <a:defRPr/>
            </a:pPr>
            <a:r>
              <a:rPr lang="zh-TW"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定义</a:t>
            </a:r>
            <a:r>
              <a:rPr lang="en-US" altLang="zh-CN"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a:t>
            </a:r>
          </a:p>
          <a:p>
            <a:pPr marL="120650" indent="-120650" fontAlgn="auto">
              <a:spcBef>
                <a:spcPct val="50000"/>
              </a:spcBef>
              <a:spcAft>
                <a:spcPts val="0"/>
              </a:spcAft>
              <a:buFontTx/>
              <a:buChar char="•"/>
              <a:defRPr/>
            </a:pPr>
            <a:r>
              <a:rPr lang="zh-CN"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为了以</a:t>
            </a:r>
            <a:r>
              <a:rPr lang="zh-CN" altLang="en-US"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最低</a:t>
            </a:r>
            <a:r>
              <a:rPr lang="zh-CN"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限度的疲劳获取</a:t>
            </a:r>
            <a:r>
              <a:rPr lang="zh-CN" altLang="en-US" b="1" dirty="0">
                <a:solidFill>
                  <a:srgbClr val="FFFF00"/>
                </a:solidFill>
                <a:effectLst>
                  <a:outerShdw blurRad="38100" dist="38100" dir="2700000" algn="tl">
                    <a:srgbClr val="000000">
                      <a:alpha val="43137"/>
                    </a:srgbClr>
                  </a:outerShdw>
                </a:effectLst>
                <a:latin typeface="標楷體" pitchFamily="65" charset="-120"/>
                <a:ea typeface="標楷體" pitchFamily="65" charset="-120"/>
              </a:rPr>
              <a:t>最高</a:t>
            </a:r>
            <a:r>
              <a:rPr lang="zh-CN"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的效率，寻求最合理的动作作业时应遵循的原则；</a:t>
            </a:r>
            <a:endParaRPr lang="en-US" altLang="zh-CN"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a:p>
            <a:pPr marL="120650" indent="-120650" fontAlgn="auto">
              <a:spcBef>
                <a:spcPct val="50000"/>
              </a:spcBef>
              <a:spcAft>
                <a:spcPts val="0"/>
              </a:spcAft>
              <a:buFontTx/>
              <a:buChar char="•"/>
              <a:defRPr/>
            </a:pPr>
            <a:r>
              <a:rPr lang="zh-CN"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根据这些原则，任何人都能检查作业动作是否合理。</a:t>
            </a:r>
            <a:endParaRPr lang="en-US" altLang="zh-TW"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26632" name="Group 23"/>
          <p:cNvGrpSpPr>
            <a:grpSpLocks/>
          </p:cNvGrpSpPr>
          <p:nvPr/>
        </p:nvGrpSpPr>
        <p:grpSpPr bwMode="auto">
          <a:xfrm flipH="1">
            <a:off x="6137275" y="1989138"/>
            <a:ext cx="2625725" cy="3311525"/>
            <a:chOff x="294" y="1536"/>
            <a:chExt cx="1722" cy="1387"/>
          </a:xfrm>
        </p:grpSpPr>
        <p:pic>
          <p:nvPicPr>
            <p:cNvPr id="26652" name="Picture 24" descr="pan_03"/>
            <p:cNvPicPr>
              <a:picLocks noChangeAspect="1" noChangeArrowheads="1"/>
            </p:cNvPicPr>
            <p:nvPr/>
          </p:nvPicPr>
          <p:blipFill>
            <a:blip r:embed="rId3"/>
            <a:srcRect/>
            <a:stretch>
              <a:fillRect/>
            </a:stretch>
          </p:blipFill>
          <p:spPr bwMode="gray">
            <a:xfrm flipH="1">
              <a:off x="298" y="1536"/>
              <a:ext cx="1711" cy="1387"/>
            </a:xfrm>
            <a:prstGeom prst="rect">
              <a:avLst/>
            </a:prstGeom>
            <a:noFill/>
            <a:ln w="9525">
              <a:noFill/>
              <a:miter lim="800000"/>
              <a:headEnd/>
              <a:tailEnd/>
            </a:ln>
          </p:spPr>
        </p:pic>
        <p:sp>
          <p:nvSpPr>
            <p:cNvPr id="26653" name="Freeform 25"/>
            <p:cNvSpPr>
              <a:spLocks/>
            </p:cNvSpPr>
            <p:nvPr/>
          </p:nvSpPr>
          <p:spPr bwMode="gray">
            <a:xfrm>
              <a:off x="294" y="1538"/>
              <a:ext cx="1722" cy="1382"/>
            </a:xfrm>
            <a:custGeom>
              <a:avLst/>
              <a:gdLst>
                <a:gd name="T0" fmla="*/ 6 w 1722"/>
                <a:gd name="T1" fmla="*/ 79 h 1382"/>
                <a:gd name="T2" fmla="*/ 6 w 1722"/>
                <a:gd name="T3" fmla="*/ 1300 h 1382"/>
                <a:gd name="T4" fmla="*/ 46 w 1722"/>
                <a:gd name="T5" fmla="*/ 1367 h 1382"/>
                <a:gd name="T6" fmla="*/ 121 w 1722"/>
                <a:gd name="T7" fmla="*/ 1381 h 1382"/>
                <a:gd name="T8" fmla="*/ 1658 w 1722"/>
                <a:gd name="T9" fmla="*/ 1312 h 1382"/>
                <a:gd name="T10" fmla="*/ 1696 w 1722"/>
                <a:gd name="T11" fmla="*/ 1286 h 1382"/>
                <a:gd name="T12" fmla="*/ 1714 w 1722"/>
                <a:gd name="T13" fmla="*/ 1247 h 1382"/>
                <a:gd name="T14" fmla="*/ 1715 w 1722"/>
                <a:gd name="T15" fmla="*/ 157 h 1382"/>
                <a:gd name="T16" fmla="*/ 1689 w 1722"/>
                <a:gd name="T17" fmla="*/ 87 h 1382"/>
                <a:gd name="T18" fmla="*/ 1637 w 1722"/>
                <a:gd name="T19" fmla="*/ 67 h 1382"/>
                <a:gd name="T20" fmla="*/ 95 w 1722"/>
                <a:gd name="T21" fmla="*/ 0 h 1382"/>
                <a:gd name="T22" fmla="*/ 29 w 1722"/>
                <a:gd name="T23" fmla="*/ 31 h 1382"/>
                <a:gd name="T24" fmla="*/ 6 w 1722"/>
                <a:gd name="T25" fmla="*/ 79 h 138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22"/>
                <a:gd name="T40" fmla="*/ 0 h 1382"/>
                <a:gd name="T41" fmla="*/ 1722 w 1722"/>
                <a:gd name="T42" fmla="*/ 1382 h 138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22" h="1382">
                  <a:moveTo>
                    <a:pt x="6" y="79"/>
                  </a:moveTo>
                  <a:cubicBezTo>
                    <a:pt x="0" y="294"/>
                    <a:pt x="3" y="1087"/>
                    <a:pt x="6" y="1300"/>
                  </a:cubicBezTo>
                  <a:cubicBezTo>
                    <a:pt x="8" y="1336"/>
                    <a:pt x="36" y="1359"/>
                    <a:pt x="46" y="1367"/>
                  </a:cubicBezTo>
                  <a:cubicBezTo>
                    <a:pt x="60" y="1381"/>
                    <a:pt x="109" y="1382"/>
                    <a:pt x="121" y="1381"/>
                  </a:cubicBezTo>
                  <a:cubicBezTo>
                    <a:pt x="368" y="1362"/>
                    <a:pt x="1388" y="1336"/>
                    <a:pt x="1658" y="1312"/>
                  </a:cubicBezTo>
                  <a:cubicBezTo>
                    <a:pt x="1658" y="1315"/>
                    <a:pt x="1684" y="1300"/>
                    <a:pt x="1696" y="1286"/>
                  </a:cubicBezTo>
                  <a:cubicBezTo>
                    <a:pt x="1708" y="1272"/>
                    <a:pt x="1714" y="1250"/>
                    <a:pt x="1714" y="1247"/>
                  </a:cubicBezTo>
                  <a:cubicBezTo>
                    <a:pt x="1714" y="1065"/>
                    <a:pt x="1722" y="347"/>
                    <a:pt x="1715" y="157"/>
                  </a:cubicBezTo>
                  <a:cubicBezTo>
                    <a:pt x="1715" y="124"/>
                    <a:pt x="1711" y="104"/>
                    <a:pt x="1689" y="87"/>
                  </a:cubicBezTo>
                  <a:cubicBezTo>
                    <a:pt x="1667" y="70"/>
                    <a:pt x="1659" y="73"/>
                    <a:pt x="1637" y="67"/>
                  </a:cubicBezTo>
                  <a:cubicBezTo>
                    <a:pt x="1375" y="49"/>
                    <a:pt x="360" y="16"/>
                    <a:pt x="95" y="0"/>
                  </a:cubicBezTo>
                  <a:cubicBezTo>
                    <a:pt x="72" y="0"/>
                    <a:pt x="41" y="14"/>
                    <a:pt x="29" y="31"/>
                  </a:cubicBezTo>
                  <a:cubicBezTo>
                    <a:pt x="17" y="48"/>
                    <a:pt x="13" y="49"/>
                    <a:pt x="6" y="79"/>
                  </a:cubicBezTo>
                  <a:close/>
                </a:path>
              </a:pathLst>
            </a:custGeom>
            <a:solidFill>
              <a:schemeClr val="accent1">
                <a:alpha val="30196"/>
              </a:schemeClr>
            </a:solidFill>
            <a:ln w="9525">
              <a:noFill/>
              <a:round/>
              <a:headEnd/>
              <a:tailEnd/>
            </a:ln>
          </p:spPr>
          <p:txBody>
            <a:bodyPr wrap="none" anchor="ctr"/>
            <a:lstStyle/>
            <a:p>
              <a:endParaRPr lang="zh-CN" altLang="en-US"/>
            </a:p>
          </p:txBody>
        </p:sp>
      </p:grpSp>
      <p:sp>
        <p:nvSpPr>
          <p:cNvPr id="31" name="Text Box 26"/>
          <p:cNvSpPr txBox="1">
            <a:spLocks noChangeArrowheads="1"/>
          </p:cNvSpPr>
          <p:nvPr/>
        </p:nvSpPr>
        <p:spPr bwMode="gray">
          <a:xfrm>
            <a:off x="6011863" y="2239963"/>
            <a:ext cx="2808287" cy="2876550"/>
          </a:xfrm>
          <a:prstGeom prst="rect">
            <a:avLst/>
          </a:prstGeom>
          <a:noFill/>
          <a:ln w="9525">
            <a:noFill/>
            <a:miter lim="800000"/>
            <a:headEnd/>
            <a:tailEnd/>
          </a:ln>
        </p:spPr>
        <p:txBody>
          <a:bodyPr>
            <a:spAutoFit/>
          </a:bodyPr>
          <a:lstStyle/>
          <a:p>
            <a:pPr marL="120650" indent="-120650" fontAlgn="auto">
              <a:spcBef>
                <a:spcPct val="50000"/>
              </a:spcBef>
              <a:spcAft>
                <a:spcPts val="0"/>
              </a:spcAft>
              <a:defRPr/>
            </a:pPr>
            <a:r>
              <a:rPr lang="zh-CN"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动作意识</a:t>
            </a:r>
            <a:r>
              <a:rPr lang="en-US" altLang="zh-CN"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a:t>
            </a:r>
          </a:p>
          <a:p>
            <a:pPr marL="120650" indent="-120650" fontAlgn="auto">
              <a:spcBef>
                <a:spcPct val="50000"/>
              </a:spcBef>
              <a:spcAft>
                <a:spcPts val="0"/>
              </a:spcAft>
              <a:buFontTx/>
              <a:buChar char="•"/>
              <a:defRPr/>
            </a:pPr>
            <a:r>
              <a:rPr lang="zh-CN" altLang="en-US" sz="16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明白合理动作与不合理动作的区别； </a:t>
            </a:r>
            <a:endParaRPr lang="en-US" altLang="zh-CN" sz="16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a:p>
            <a:pPr marL="120650" indent="-120650" fontAlgn="auto">
              <a:spcBef>
                <a:spcPct val="50000"/>
              </a:spcBef>
              <a:spcAft>
                <a:spcPts val="0"/>
              </a:spcAft>
              <a:buFontTx/>
              <a:buChar char="•"/>
              <a:defRPr/>
            </a:pPr>
            <a:r>
              <a:rPr lang="zh-CN" altLang="en-US" sz="16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明确动作错误的原因，判断合理动作；</a:t>
            </a:r>
            <a:endParaRPr lang="en-US" altLang="zh-CN" sz="16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a:p>
            <a:pPr marL="120650" indent="-120650" fontAlgn="auto">
              <a:spcBef>
                <a:spcPct val="50000"/>
              </a:spcBef>
              <a:spcAft>
                <a:spcPts val="0"/>
              </a:spcAft>
              <a:buFontTx/>
              <a:buChar char="•"/>
              <a:defRPr/>
            </a:pPr>
            <a:r>
              <a:rPr lang="zh-CN" altLang="en-US" sz="16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rPr>
              <a:t>全身心投入动作研究，思考合理动作方法，作业配置和工夹具。</a:t>
            </a:r>
          </a:p>
          <a:p>
            <a:pPr marL="120650" indent="-120650" fontAlgn="auto">
              <a:spcBef>
                <a:spcPct val="50000"/>
              </a:spcBef>
              <a:spcAft>
                <a:spcPts val="0"/>
              </a:spcAft>
              <a:buFontTx/>
              <a:buChar char="•"/>
              <a:defRPr/>
            </a:pPr>
            <a:endParaRPr lang="zh-TW" altLang="en-US"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26634" name="Group 27"/>
          <p:cNvGrpSpPr>
            <a:grpSpLocks/>
          </p:cNvGrpSpPr>
          <p:nvPr/>
        </p:nvGrpSpPr>
        <p:grpSpPr bwMode="auto">
          <a:xfrm>
            <a:off x="3124200" y="2446338"/>
            <a:ext cx="2895600" cy="1325562"/>
            <a:chOff x="1973" y="1027"/>
            <a:chExt cx="1926" cy="937"/>
          </a:xfrm>
        </p:grpSpPr>
        <p:sp>
          <p:nvSpPr>
            <p:cNvPr id="33" name="Oval 28"/>
            <p:cNvSpPr>
              <a:spLocks noChangeArrowheads="1"/>
            </p:cNvSpPr>
            <p:nvPr/>
          </p:nvSpPr>
          <p:spPr bwMode="gray">
            <a:xfrm>
              <a:off x="1994" y="1057"/>
              <a:ext cx="1905" cy="907"/>
            </a:xfrm>
            <a:prstGeom prst="ellipse">
              <a:avLst/>
            </a:prstGeom>
            <a:gradFill rotWithShape="1">
              <a:gsLst>
                <a:gs pos="0">
                  <a:srgbClr val="0066CC">
                    <a:gamma/>
                    <a:shade val="63529"/>
                    <a:invGamma/>
                  </a:srgbClr>
                </a:gs>
                <a:gs pos="100000">
                  <a:srgbClr val="0066CC"/>
                </a:gs>
              </a:gsLst>
              <a:lin ang="2700000" scaled="1"/>
            </a:gradFill>
            <a:ln w="9525">
              <a:noFill/>
              <a:round/>
              <a:headEnd/>
              <a:tailEnd/>
            </a:ln>
            <a:effectLst>
              <a:outerShdw dist="35921" dir="2700000" algn="ctr" rotWithShape="0">
                <a:srgbClr val="000000"/>
              </a:outerShdw>
            </a:effectLst>
          </p:spPr>
          <p:txBody>
            <a:bodyPr wrap="none" anchor="ctr"/>
            <a:lstStyle/>
            <a:p>
              <a:pPr fontAlgn="auto">
                <a:spcBef>
                  <a:spcPts val="0"/>
                </a:spcBef>
                <a:spcAft>
                  <a:spcPts val="0"/>
                </a:spcAft>
                <a:defRPr/>
              </a:pPr>
              <a:endParaRPr lang="zh-TW" altLang="en-US">
                <a:latin typeface="標楷體" pitchFamily="65" charset="-120"/>
                <a:ea typeface="標楷體" pitchFamily="65" charset="-120"/>
              </a:endParaRPr>
            </a:p>
          </p:txBody>
        </p:sp>
        <p:sp>
          <p:nvSpPr>
            <p:cNvPr id="26651" name="Oval 29"/>
            <p:cNvSpPr>
              <a:spLocks noChangeArrowheads="1"/>
            </p:cNvSpPr>
            <p:nvPr/>
          </p:nvSpPr>
          <p:spPr bwMode="gray">
            <a:xfrm>
              <a:off x="1973" y="1027"/>
              <a:ext cx="1905" cy="907"/>
            </a:xfrm>
            <a:prstGeom prst="ellipse">
              <a:avLst/>
            </a:prstGeom>
            <a:gradFill rotWithShape="1">
              <a:gsLst>
                <a:gs pos="0">
                  <a:srgbClr val="9BC7F3"/>
                </a:gs>
                <a:gs pos="100000">
                  <a:srgbClr val="1D80E3"/>
                </a:gs>
              </a:gsLst>
              <a:lin ang="2700000" scaled="1"/>
            </a:gradFill>
            <a:ln w="9525">
              <a:noFill/>
              <a:round/>
              <a:headEnd/>
              <a:tailEnd/>
            </a:ln>
          </p:spPr>
          <p:txBody>
            <a:bodyPr wrap="none" anchor="ctr"/>
            <a:lstStyle/>
            <a:p>
              <a:endParaRPr lang="zh-TW" altLang="en-US">
                <a:latin typeface="標楷體"/>
                <a:ea typeface="標楷體"/>
                <a:cs typeface="標楷體"/>
              </a:endParaRPr>
            </a:p>
          </p:txBody>
        </p:sp>
      </p:grpSp>
      <p:sp>
        <p:nvSpPr>
          <p:cNvPr id="26635" name="Oval 30"/>
          <p:cNvSpPr>
            <a:spLocks noChangeArrowheads="1"/>
          </p:cNvSpPr>
          <p:nvPr/>
        </p:nvSpPr>
        <p:spPr bwMode="gray">
          <a:xfrm>
            <a:off x="3260725" y="2370138"/>
            <a:ext cx="2592388" cy="1149350"/>
          </a:xfrm>
          <a:prstGeom prst="ellipse">
            <a:avLst/>
          </a:prstGeom>
          <a:gradFill rotWithShape="1">
            <a:gsLst>
              <a:gs pos="0">
                <a:srgbClr val="765E00"/>
              </a:gs>
              <a:gs pos="100000">
                <a:srgbClr val="FFCC00"/>
              </a:gs>
            </a:gsLst>
            <a:lin ang="2700000" scaled="1"/>
          </a:gradFill>
          <a:ln w="9525" algn="ctr">
            <a:noFill/>
            <a:round/>
            <a:headEnd/>
            <a:tailEnd/>
          </a:ln>
        </p:spPr>
        <p:txBody>
          <a:bodyPr vert="eaVert" wrap="none" anchor="ctr"/>
          <a:lstStyle/>
          <a:p>
            <a:endParaRPr lang="zh-TW" altLang="en-US">
              <a:latin typeface="標楷體"/>
              <a:ea typeface="標楷體"/>
              <a:cs typeface="標楷體"/>
            </a:endParaRPr>
          </a:p>
        </p:txBody>
      </p:sp>
      <p:sp>
        <p:nvSpPr>
          <p:cNvPr id="26636" name="Oval 31"/>
          <p:cNvSpPr>
            <a:spLocks noChangeArrowheads="1"/>
          </p:cNvSpPr>
          <p:nvPr/>
        </p:nvSpPr>
        <p:spPr bwMode="gray">
          <a:xfrm>
            <a:off x="3294063" y="2376488"/>
            <a:ext cx="2528887" cy="1120775"/>
          </a:xfrm>
          <a:prstGeom prst="ellipse">
            <a:avLst/>
          </a:prstGeom>
          <a:gradFill rotWithShape="1">
            <a:gsLst>
              <a:gs pos="0">
                <a:srgbClr val="FFCC00">
                  <a:alpha val="0"/>
                </a:srgbClr>
              </a:gs>
              <a:gs pos="100000">
                <a:srgbClr val="FFEDA6"/>
              </a:gs>
            </a:gsLst>
            <a:lin ang="2700000" scaled="1"/>
          </a:gradFill>
          <a:ln w="9525" algn="ctr">
            <a:noFill/>
            <a:round/>
            <a:headEnd/>
            <a:tailEnd/>
          </a:ln>
        </p:spPr>
        <p:txBody>
          <a:bodyPr vert="eaVert" wrap="none" anchor="ctr"/>
          <a:lstStyle/>
          <a:p>
            <a:endParaRPr lang="zh-TW" altLang="en-US">
              <a:latin typeface="標楷體"/>
              <a:ea typeface="標楷體"/>
              <a:cs typeface="標楷體"/>
            </a:endParaRPr>
          </a:p>
        </p:txBody>
      </p:sp>
      <p:sp>
        <p:nvSpPr>
          <p:cNvPr id="26637" name="Oval 32"/>
          <p:cNvSpPr>
            <a:spLocks noChangeArrowheads="1"/>
          </p:cNvSpPr>
          <p:nvPr/>
        </p:nvSpPr>
        <p:spPr bwMode="gray">
          <a:xfrm>
            <a:off x="3321050" y="2387600"/>
            <a:ext cx="2406650" cy="1046163"/>
          </a:xfrm>
          <a:prstGeom prst="ellipse">
            <a:avLst/>
          </a:prstGeom>
          <a:gradFill rotWithShape="1">
            <a:gsLst>
              <a:gs pos="0">
                <a:srgbClr val="CAA200"/>
              </a:gs>
              <a:gs pos="100000">
                <a:srgbClr val="FFCC00">
                  <a:alpha val="48000"/>
                </a:srgbClr>
              </a:gs>
            </a:gsLst>
            <a:lin ang="2700000" scaled="1"/>
          </a:gradFill>
          <a:ln w="9525" algn="ctr">
            <a:noFill/>
            <a:round/>
            <a:headEnd/>
            <a:tailEnd/>
          </a:ln>
        </p:spPr>
        <p:txBody>
          <a:bodyPr vert="eaVert" wrap="none" anchor="ctr"/>
          <a:lstStyle/>
          <a:p>
            <a:endParaRPr lang="zh-TW" altLang="en-US">
              <a:latin typeface="標楷體"/>
              <a:ea typeface="標楷體"/>
              <a:cs typeface="標楷體"/>
            </a:endParaRPr>
          </a:p>
        </p:txBody>
      </p:sp>
      <p:sp>
        <p:nvSpPr>
          <p:cNvPr id="26638" name="Oval 33"/>
          <p:cNvSpPr>
            <a:spLocks noChangeArrowheads="1"/>
          </p:cNvSpPr>
          <p:nvPr/>
        </p:nvSpPr>
        <p:spPr bwMode="gray">
          <a:xfrm>
            <a:off x="3448050" y="2411413"/>
            <a:ext cx="2117725" cy="847725"/>
          </a:xfrm>
          <a:prstGeom prst="ellipse">
            <a:avLst/>
          </a:prstGeom>
          <a:gradFill rotWithShape="1">
            <a:gsLst>
              <a:gs pos="0">
                <a:srgbClr val="FFFFFF"/>
              </a:gs>
              <a:gs pos="100000">
                <a:srgbClr val="FFCC00">
                  <a:alpha val="37999"/>
                </a:srgbClr>
              </a:gs>
            </a:gsLst>
            <a:lin ang="2700000" scaled="1"/>
          </a:gradFill>
          <a:ln w="9525" algn="ctr">
            <a:noFill/>
            <a:round/>
            <a:headEnd/>
            <a:tailEnd/>
          </a:ln>
        </p:spPr>
        <p:txBody>
          <a:bodyPr vert="eaVert" wrap="none" anchor="ctr"/>
          <a:lstStyle/>
          <a:p>
            <a:endParaRPr lang="zh-TW" altLang="en-US">
              <a:latin typeface="標楷體"/>
              <a:ea typeface="標楷體"/>
              <a:cs typeface="標楷體"/>
            </a:endParaRPr>
          </a:p>
        </p:txBody>
      </p:sp>
      <p:sp>
        <p:nvSpPr>
          <p:cNvPr id="39" name="Text Box 34"/>
          <p:cNvSpPr txBox="1">
            <a:spLocks noChangeArrowheads="1"/>
          </p:cNvSpPr>
          <p:nvPr/>
        </p:nvSpPr>
        <p:spPr bwMode="gray">
          <a:xfrm>
            <a:off x="3497263" y="2565400"/>
            <a:ext cx="2030412" cy="461963"/>
          </a:xfrm>
          <a:prstGeom prst="rect">
            <a:avLst/>
          </a:prstGeom>
          <a:noFill/>
          <a:ln w="9525" algn="ctr">
            <a:noFill/>
            <a:miter lim="800000"/>
            <a:headEnd/>
            <a:tailEnd/>
          </a:ln>
        </p:spPr>
        <p:txBody>
          <a:bodyPr wrap="none">
            <a:spAutoFit/>
          </a:bodyPr>
          <a:lstStyle/>
          <a:p>
            <a:pPr algn="ctr" eaLnBrk="0" fontAlgn="auto" hangingPunct="0">
              <a:spcBef>
                <a:spcPts val="0"/>
              </a:spcBef>
              <a:spcAft>
                <a:spcPts val="0"/>
              </a:spcAft>
              <a:defRPr/>
            </a:pPr>
            <a:r>
              <a:rPr lang="zh-CN" altLang="en-US" sz="2400" b="1" dirty="0">
                <a:solidFill>
                  <a:srgbClr val="000000"/>
                </a:solidFill>
                <a:effectLst>
                  <a:outerShdw blurRad="38100" dist="38100" dir="2700000" algn="tl">
                    <a:srgbClr val="000000">
                      <a:alpha val="43137"/>
                    </a:srgbClr>
                  </a:outerShdw>
                </a:effectLst>
                <a:latin typeface="標楷體" pitchFamily="65" charset="-120"/>
                <a:ea typeface="標楷體" pitchFamily="65" charset="-120"/>
              </a:rPr>
              <a:t>动作经济原则</a:t>
            </a:r>
            <a:endParaRPr lang="en-US" altLang="zh-TW" sz="1400" dirty="0">
              <a:solidFill>
                <a:srgbClr val="000000"/>
              </a:solidFill>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26640" name="Group 35"/>
          <p:cNvGrpSpPr>
            <a:grpSpLocks/>
          </p:cNvGrpSpPr>
          <p:nvPr/>
        </p:nvGrpSpPr>
        <p:grpSpPr bwMode="auto">
          <a:xfrm>
            <a:off x="3924300" y="3970338"/>
            <a:ext cx="457200" cy="1138237"/>
            <a:chOff x="2304" y="1344"/>
            <a:chExt cx="498" cy="1245"/>
          </a:xfrm>
        </p:grpSpPr>
        <p:sp>
          <p:nvSpPr>
            <p:cNvPr id="26648" name="Freeform 36"/>
            <p:cNvSpPr>
              <a:spLocks/>
            </p:cNvSpPr>
            <p:nvPr/>
          </p:nvSpPr>
          <p:spPr bwMode="gray">
            <a:xfrm>
              <a:off x="2425" y="1344"/>
              <a:ext cx="233" cy="254"/>
            </a:xfrm>
            <a:custGeom>
              <a:avLst/>
              <a:gdLst>
                <a:gd name="T0" fmla="*/ 116 w 267"/>
                <a:gd name="T1" fmla="*/ 0 h 292"/>
                <a:gd name="T2" fmla="*/ 140 w 267"/>
                <a:gd name="T3" fmla="*/ 3 h 292"/>
                <a:gd name="T4" fmla="*/ 162 w 267"/>
                <a:gd name="T5" fmla="*/ 10 h 292"/>
                <a:gd name="T6" fmla="*/ 182 w 267"/>
                <a:gd name="T7" fmla="*/ 22 h 292"/>
                <a:gd name="T8" fmla="*/ 199 w 267"/>
                <a:gd name="T9" fmla="*/ 37 h 292"/>
                <a:gd name="T10" fmla="*/ 214 w 267"/>
                <a:gd name="T11" fmla="*/ 56 h 292"/>
                <a:gd name="T12" fmla="*/ 224 w 267"/>
                <a:gd name="T13" fmla="*/ 77 h 292"/>
                <a:gd name="T14" fmla="*/ 231 w 267"/>
                <a:gd name="T15" fmla="*/ 101 h 292"/>
                <a:gd name="T16" fmla="*/ 233 w 267"/>
                <a:gd name="T17" fmla="*/ 127 h 292"/>
                <a:gd name="T18" fmla="*/ 231 w 267"/>
                <a:gd name="T19" fmla="*/ 152 h 292"/>
                <a:gd name="T20" fmla="*/ 224 w 267"/>
                <a:gd name="T21" fmla="*/ 177 h 292"/>
                <a:gd name="T22" fmla="*/ 214 w 267"/>
                <a:gd name="T23" fmla="*/ 197 h 292"/>
                <a:gd name="T24" fmla="*/ 199 w 267"/>
                <a:gd name="T25" fmla="*/ 217 h 292"/>
                <a:gd name="T26" fmla="*/ 182 w 267"/>
                <a:gd name="T27" fmla="*/ 232 h 292"/>
                <a:gd name="T28" fmla="*/ 162 w 267"/>
                <a:gd name="T29" fmla="*/ 244 h 292"/>
                <a:gd name="T30" fmla="*/ 140 w 267"/>
                <a:gd name="T31" fmla="*/ 251 h 292"/>
                <a:gd name="T32" fmla="*/ 116 w 267"/>
                <a:gd name="T33" fmla="*/ 254 h 292"/>
                <a:gd name="T34" fmla="*/ 90 w 267"/>
                <a:gd name="T35" fmla="*/ 251 h 292"/>
                <a:gd name="T36" fmla="*/ 65 w 267"/>
                <a:gd name="T37" fmla="*/ 241 h 292"/>
                <a:gd name="T38" fmla="*/ 45 w 267"/>
                <a:gd name="T39" fmla="*/ 226 h 292"/>
                <a:gd name="T40" fmla="*/ 25 w 267"/>
                <a:gd name="T41" fmla="*/ 206 h 292"/>
                <a:gd name="T42" fmla="*/ 11 w 267"/>
                <a:gd name="T43" fmla="*/ 183 h 292"/>
                <a:gd name="T44" fmla="*/ 3 w 267"/>
                <a:gd name="T45" fmla="*/ 155 h 292"/>
                <a:gd name="T46" fmla="*/ 0 w 267"/>
                <a:gd name="T47" fmla="*/ 127 h 292"/>
                <a:gd name="T48" fmla="*/ 3 w 267"/>
                <a:gd name="T49" fmla="*/ 98 h 292"/>
                <a:gd name="T50" fmla="*/ 11 w 267"/>
                <a:gd name="T51" fmla="*/ 70 h 292"/>
                <a:gd name="T52" fmla="*/ 25 w 267"/>
                <a:gd name="T53" fmla="*/ 47 h 292"/>
                <a:gd name="T54" fmla="*/ 45 w 267"/>
                <a:gd name="T55" fmla="*/ 28 h 292"/>
                <a:gd name="T56" fmla="*/ 65 w 267"/>
                <a:gd name="T57" fmla="*/ 12 h 292"/>
                <a:gd name="T58" fmla="*/ 90 w 267"/>
                <a:gd name="T59" fmla="*/ 3 h 292"/>
                <a:gd name="T60" fmla="*/ 116 w 267"/>
                <a:gd name="T61" fmla="*/ 0 h 29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67"/>
                <a:gd name="T94" fmla="*/ 0 h 292"/>
                <a:gd name="T95" fmla="*/ 267 w 267"/>
                <a:gd name="T96" fmla="*/ 292 h 29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chemeClr val="accent2"/>
            </a:solidFill>
            <a:ln w="0">
              <a:noFill/>
              <a:round/>
              <a:headEnd/>
              <a:tailEnd/>
            </a:ln>
          </p:spPr>
          <p:txBody>
            <a:bodyPr/>
            <a:lstStyle/>
            <a:p>
              <a:endParaRPr lang="zh-CN" altLang="en-US"/>
            </a:p>
          </p:txBody>
        </p:sp>
        <p:sp>
          <p:nvSpPr>
            <p:cNvPr id="26649" name="Freeform 37"/>
            <p:cNvSpPr>
              <a:spLocks/>
            </p:cNvSpPr>
            <p:nvPr/>
          </p:nvSpPr>
          <p:spPr bwMode="gray">
            <a:xfrm>
              <a:off x="2304" y="1625"/>
              <a:ext cx="498" cy="964"/>
            </a:xfrm>
            <a:custGeom>
              <a:avLst/>
              <a:gdLst>
                <a:gd name="T0" fmla="*/ 63 w 573"/>
                <a:gd name="T1" fmla="*/ 4 h 1111"/>
                <a:gd name="T2" fmla="*/ 26 w 573"/>
                <a:gd name="T3" fmla="*/ 28 h 1111"/>
                <a:gd name="T4" fmla="*/ 3 w 573"/>
                <a:gd name="T5" fmla="*/ 65 h 1111"/>
                <a:gd name="T6" fmla="*/ 0 w 573"/>
                <a:gd name="T7" fmla="*/ 442 h 1111"/>
                <a:gd name="T8" fmla="*/ 1 w 573"/>
                <a:gd name="T9" fmla="*/ 448 h 1111"/>
                <a:gd name="T10" fmla="*/ 8 w 573"/>
                <a:gd name="T11" fmla="*/ 462 h 1111"/>
                <a:gd name="T12" fmla="*/ 23 w 573"/>
                <a:gd name="T13" fmla="*/ 477 h 1111"/>
                <a:gd name="T14" fmla="*/ 49 w 573"/>
                <a:gd name="T15" fmla="*/ 483 h 1111"/>
                <a:gd name="T16" fmla="*/ 73 w 573"/>
                <a:gd name="T17" fmla="*/ 478 h 1111"/>
                <a:gd name="T18" fmla="*/ 87 w 573"/>
                <a:gd name="T19" fmla="*/ 463 h 1111"/>
                <a:gd name="T20" fmla="*/ 92 w 573"/>
                <a:gd name="T21" fmla="*/ 448 h 1111"/>
                <a:gd name="T22" fmla="*/ 94 w 573"/>
                <a:gd name="T23" fmla="*/ 436 h 1111"/>
                <a:gd name="T24" fmla="*/ 94 w 573"/>
                <a:gd name="T25" fmla="*/ 144 h 1111"/>
                <a:gd name="T26" fmla="*/ 117 w 573"/>
                <a:gd name="T27" fmla="*/ 925 h 1111"/>
                <a:gd name="T28" fmla="*/ 120 w 573"/>
                <a:gd name="T29" fmla="*/ 931 h 1111"/>
                <a:gd name="T30" fmla="*/ 131 w 573"/>
                <a:gd name="T31" fmla="*/ 945 h 1111"/>
                <a:gd name="T32" fmla="*/ 151 w 573"/>
                <a:gd name="T33" fmla="*/ 959 h 1111"/>
                <a:gd name="T34" fmla="*/ 173 w 573"/>
                <a:gd name="T35" fmla="*/ 964 h 1111"/>
                <a:gd name="T36" fmla="*/ 197 w 573"/>
                <a:gd name="T37" fmla="*/ 963 h 1111"/>
                <a:gd name="T38" fmla="*/ 222 w 573"/>
                <a:gd name="T39" fmla="*/ 952 h 1111"/>
                <a:gd name="T40" fmla="*/ 236 w 573"/>
                <a:gd name="T41" fmla="*/ 937 h 1111"/>
                <a:gd name="T42" fmla="*/ 242 w 573"/>
                <a:gd name="T43" fmla="*/ 927 h 1111"/>
                <a:gd name="T44" fmla="*/ 242 w 573"/>
                <a:gd name="T45" fmla="*/ 433 h 1111"/>
                <a:gd name="T46" fmla="*/ 262 w 573"/>
                <a:gd name="T47" fmla="*/ 436 h 1111"/>
                <a:gd name="T48" fmla="*/ 262 w 573"/>
                <a:gd name="T49" fmla="*/ 463 h 1111"/>
                <a:gd name="T50" fmla="*/ 264 w 573"/>
                <a:gd name="T51" fmla="*/ 512 h 1111"/>
                <a:gd name="T52" fmla="*/ 264 w 573"/>
                <a:gd name="T53" fmla="*/ 576 h 1111"/>
                <a:gd name="T54" fmla="*/ 264 w 573"/>
                <a:gd name="T55" fmla="*/ 651 h 1111"/>
                <a:gd name="T56" fmla="*/ 264 w 573"/>
                <a:gd name="T57" fmla="*/ 727 h 1111"/>
                <a:gd name="T58" fmla="*/ 265 w 573"/>
                <a:gd name="T59" fmla="*/ 803 h 1111"/>
                <a:gd name="T60" fmla="*/ 265 w 573"/>
                <a:gd name="T61" fmla="*/ 871 h 1111"/>
                <a:gd name="T62" fmla="*/ 265 w 573"/>
                <a:gd name="T63" fmla="*/ 925 h 1111"/>
                <a:gd name="T64" fmla="*/ 266 w 573"/>
                <a:gd name="T65" fmla="*/ 931 h 1111"/>
                <a:gd name="T66" fmla="*/ 274 w 573"/>
                <a:gd name="T67" fmla="*/ 944 h 1111"/>
                <a:gd name="T68" fmla="*/ 291 w 573"/>
                <a:gd name="T69" fmla="*/ 957 h 1111"/>
                <a:gd name="T70" fmla="*/ 323 w 573"/>
                <a:gd name="T71" fmla="*/ 964 h 1111"/>
                <a:gd name="T72" fmla="*/ 355 w 573"/>
                <a:gd name="T73" fmla="*/ 957 h 1111"/>
                <a:gd name="T74" fmla="*/ 373 w 573"/>
                <a:gd name="T75" fmla="*/ 945 h 1111"/>
                <a:gd name="T76" fmla="*/ 380 w 573"/>
                <a:gd name="T77" fmla="*/ 931 h 1111"/>
                <a:gd name="T78" fmla="*/ 381 w 573"/>
                <a:gd name="T79" fmla="*/ 926 h 1111"/>
                <a:gd name="T80" fmla="*/ 405 w 573"/>
                <a:gd name="T81" fmla="*/ 144 h 1111"/>
                <a:gd name="T82" fmla="*/ 407 w 573"/>
                <a:gd name="T83" fmla="*/ 436 h 1111"/>
                <a:gd name="T84" fmla="*/ 410 w 573"/>
                <a:gd name="T85" fmla="*/ 449 h 1111"/>
                <a:gd name="T86" fmla="*/ 420 w 573"/>
                <a:gd name="T87" fmla="*/ 466 h 1111"/>
                <a:gd name="T88" fmla="*/ 439 w 573"/>
                <a:gd name="T89" fmla="*/ 478 h 1111"/>
                <a:gd name="T90" fmla="*/ 466 w 573"/>
                <a:gd name="T91" fmla="*/ 478 h 1111"/>
                <a:gd name="T92" fmla="*/ 484 w 573"/>
                <a:gd name="T93" fmla="*/ 466 h 1111"/>
                <a:gd name="T94" fmla="*/ 495 w 573"/>
                <a:gd name="T95" fmla="*/ 449 h 1111"/>
                <a:gd name="T96" fmla="*/ 498 w 573"/>
                <a:gd name="T97" fmla="*/ 441 h 1111"/>
                <a:gd name="T98" fmla="*/ 497 w 573"/>
                <a:gd name="T99" fmla="*/ 59 h 1111"/>
                <a:gd name="T100" fmla="*/ 475 w 573"/>
                <a:gd name="T101" fmla="*/ 24 h 1111"/>
                <a:gd name="T102" fmla="*/ 440 w 573"/>
                <a:gd name="T103" fmla="*/ 3 h 1111"/>
                <a:gd name="T104" fmla="*/ 82 w 573"/>
                <a:gd name="T105" fmla="*/ 0 h 111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573"/>
                <a:gd name="T160" fmla="*/ 0 h 1111"/>
                <a:gd name="T161" fmla="*/ 573 w 573"/>
                <a:gd name="T162" fmla="*/ 1111 h 111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chemeClr val="accent2"/>
            </a:solidFill>
            <a:ln w="0">
              <a:noFill/>
              <a:round/>
              <a:headEnd/>
              <a:tailEnd/>
            </a:ln>
          </p:spPr>
          <p:txBody>
            <a:bodyPr/>
            <a:lstStyle/>
            <a:p>
              <a:endParaRPr lang="zh-CN" altLang="en-US"/>
            </a:p>
          </p:txBody>
        </p:sp>
      </p:grpSp>
      <p:grpSp>
        <p:nvGrpSpPr>
          <p:cNvPr id="26641" name="Group 38"/>
          <p:cNvGrpSpPr>
            <a:grpSpLocks/>
          </p:cNvGrpSpPr>
          <p:nvPr/>
        </p:nvGrpSpPr>
        <p:grpSpPr bwMode="auto">
          <a:xfrm>
            <a:off x="4457700" y="3970338"/>
            <a:ext cx="457200" cy="1138237"/>
            <a:chOff x="2880" y="1344"/>
            <a:chExt cx="498" cy="1245"/>
          </a:xfrm>
        </p:grpSpPr>
        <p:sp>
          <p:nvSpPr>
            <p:cNvPr id="26646" name="Freeform 39"/>
            <p:cNvSpPr>
              <a:spLocks/>
            </p:cNvSpPr>
            <p:nvPr/>
          </p:nvSpPr>
          <p:spPr bwMode="gray">
            <a:xfrm>
              <a:off x="3001" y="1344"/>
              <a:ext cx="233" cy="254"/>
            </a:xfrm>
            <a:custGeom>
              <a:avLst/>
              <a:gdLst>
                <a:gd name="T0" fmla="*/ 116 w 267"/>
                <a:gd name="T1" fmla="*/ 0 h 292"/>
                <a:gd name="T2" fmla="*/ 140 w 267"/>
                <a:gd name="T3" fmla="*/ 3 h 292"/>
                <a:gd name="T4" fmla="*/ 162 w 267"/>
                <a:gd name="T5" fmla="*/ 10 h 292"/>
                <a:gd name="T6" fmla="*/ 182 w 267"/>
                <a:gd name="T7" fmla="*/ 22 h 292"/>
                <a:gd name="T8" fmla="*/ 199 w 267"/>
                <a:gd name="T9" fmla="*/ 37 h 292"/>
                <a:gd name="T10" fmla="*/ 214 w 267"/>
                <a:gd name="T11" fmla="*/ 56 h 292"/>
                <a:gd name="T12" fmla="*/ 224 w 267"/>
                <a:gd name="T13" fmla="*/ 77 h 292"/>
                <a:gd name="T14" fmla="*/ 231 w 267"/>
                <a:gd name="T15" fmla="*/ 101 h 292"/>
                <a:gd name="T16" fmla="*/ 233 w 267"/>
                <a:gd name="T17" fmla="*/ 127 h 292"/>
                <a:gd name="T18" fmla="*/ 231 w 267"/>
                <a:gd name="T19" fmla="*/ 152 h 292"/>
                <a:gd name="T20" fmla="*/ 224 w 267"/>
                <a:gd name="T21" fmla="*/ 177 h 292"/>
                <a:gd name="T22" fmla="*/ 214 w 267"/>
                <a:gd name="T23" fmla="*/ 197 h 292"/>
                <a:gd name="T24" fmla="*/ 199 w 267"/>
                <a:gd name="T25" fmla="*/ 217 h 292"/>
                <a:gd name="T26" fmla="*/ 182 w 267"/>
                <a:gd name="T27" fmla="*/ 232 h 292"/>
                <a:gd name="T28" fmla="*/ 162 w 267"/>
                <a:gd name="T29" fmla="*/ 244 h 292"/>
                <a:gd name="T30" fmla="*/ 140 w 267"/>
                <a:gd name="T31" fmla="*/ 251 h 292"/>
                <a:gd name="T32" fmla="*/ 116 w 267"/>
                <a:gd name="T33" fmla="*/ 254 h 292"/>
                <a:gd name="T34" fmla="*/ 90 w 267"/>
                <a:gd name="T35" fmla="*/ 251 h 292"/>
                <a:gd name="T36" fmla="*/ 65 w 267"/>
                <a:gd name="T37" fmla="*/ 241 h 292"/>
                <a:gd name="T38" fmla="*/ 45 w 267"/>
                <a:gd name="T39" fmla="*/ 226 h 292"/>
                <a:gd name="T40" fmla="*/ 25 w 267"/>
                <a:gd name="T41" fmla="*/ 206 h 292"/>
                <a:gd name="T42" fmla="*/ 11 w 267"/>
                <a:gd name="T43" fmla="*/ 183 h 292"/>
                <a:gd name="T44" fmla="*/ 3 w 267"/>
                <a:gd name="T45" fmla="*/ 155 h 292"/>
                <a:gd name="T46" fmla="*/ 0 w 267"/>
                <a:gd name="T47" fmla="*/ 127 h 292"/>
                <a:gd name="T48" fmla="*/ 3 w 267"/>
                <a:gd name="T49" fmla="*/ 98 h 292"/>
                <a:gd name="T50" fmla="*/ 11 w 267"/>
                <a:gd name="T51" fmla="*/ 70 h 292"/>
                <a:gd name="T52" fmla="*/ 25 w 267"/>
                <a:gd name="T53" fmla="*/ 47 h 292"/>
                <a:gd name="T54" fmla="*/ 45 w 267"/>
                <a:gd name="T55" fmla="*/ 28 h 292"/>
                <a:gd name="T56" fmla="*/ 65 w 267"/>
                <a:gd name="T57" fmla="*/ 12 h 292"/>
                <a:gd name="T58" fmla="*/ 90 w 267"/>
                <a:gd name="T59" fmla="*/ 3 h 292"/>
                <a:gd name="T60" fmla="*/ 116 w 267"/>
                <a:gd name="T61" fmla="*/ 0 h 29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67"/>
                <a:gd name="T94" fmla="*/ 0 h 292"/>
                <a:gd name="T95" fmla="*/ 267 w 267"/>
                <a:gd name="T96" fmla="*/ 292 h 29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chemeClr val="accent1"/>
            </a:solidFill>
            <a:ln w="0">
              <a:noFill/>
              <a:round/>
              <a:headEnd/>
              <a:tailEnd/>
            </a:ln>
          </p:spPr>
          <p:txBody>
            <a:bodyPr/>
            <a:lstStyle/>
            <a:p>
              <a:endParaRPr lang="zh-CN" altLang="en-US"/>
            </a:p>
          </p:txBody>
        </p:sp>
        <p:sp>
          <p:nvSpPr>
            <p:cNvPr id="26647" name="Freeform 40"/>
            <p:cNvSpPr>
              <a:spLocks/>
            </p:cNvSpPr>
            <p:nvPr/>
          </p:nvSpPr>
          <p:spPr bwMode="gray">
            <a:xfrm>
              <a:off x="2880" y="1625"/>
              <a:ext cx="498" cy="964"/>
            </a:xfrm>
            <a:custGeom>
              <a:avLst/>
              <a:gdLst>
                <a:gd name="T0" fmla="*/ 63 w 573"/>
                <a:gd name="T1" fmla="*/ 4 h 1111"/>
                <a:gd name="T2" fmla="*/ 26 w 573"/>
                <a:gd name="T3" fmla="*/ 28 h 1111"/>
                <a:gd name="T4" fmla="*/ 3 w 573"/>
                <a:gd name="T5" fmla="*/ 65 h 1111"/>
                <a:gd name="T6" fmla="*/ 0 w 573"/>
                <a:gd name="T7" fmla="*/ 442 h 1111"/>
                <a:gd name="T8" fmla="*/ 1 w 573"/>
                <a:gd name="T9" fmla="*/ 448 h 1111"/>
                <a:gd name="T10" fmla="*/ 8 w 573"/>
                <a:gd name="T11" fmla="*/ 462 h 1111"/>
                <a:gd name="T12" fmla="*/ 23 w 573"/>
                <a:gd name="T13" fmla="*/ 477 h 1111"/>
                <a:gd name="T14" fmla="*/ 49 w 573"/>
                <a:gd name="T15" fmla="*/ 483 h 1111"/>
                <a:gd name="T16" fmla="*/ 73 w 573"/>
                <a:gd name="T17" fmla="*/ 478 h 1111"/>
                <a:gd name="T18" fmla="*/ 87 w 573"/>
                <a:gd name="T19" fmla="*/ 463 h 1111"/>
                <a:gd name="T20" fmla="*/ 92 w 573"/>
                <a:gd name="T21" fmla="*/ 448 h 1111"/>
                <a:gd name="T22" fmla="*/ 94 w 573"/>
                <a:gd name="T23" fmla="*/ 436 h 1111"/>
                <a:gd name="T24" fmla="*/ 94 w 573"/>
                <a:gd name="T25" fmla="*/ 144 h 1111"/>
                <a:gd name="T26" fmla="*/ 117 w 573"/>
                <a:gd name="T27" fmla="*/ 925 h 1111"/>
                <a:gd name="T28" fmla="*/ 120 w 573"/>
                <a:gd name="T29" fmla="*/ 931 h 1111"/>
                <a:gd name="T30" fmla="*/ 131 w 573"/>
                <a:gd name="T31" fmla="*/ 945 h 1111"/>
                <a:gd name="T32" fmla="*/ 151 w 573"/>
                <a:gd name="T33" fmla="*/ 959 h 1111"/>
                <a:gd name="T34" fmla="*/ 173 w 573"/>
                <a:gd name="T35" fmla="*/ 964 h 1111"/>
                <a:gd name="T36" fmla="*/ 197 w 573"/>
                <a:gd name="T37" fmla="*/ 963 h 1111"/>
                <a:gd name="T38" fmla="*/ 222 w 573"/>
                <a:gd name="T39" fmla="*/ 952 h 1111"/>
                <a:gd name="T40" fmla="*/ 236 w 573"/>
                <a:gd name="T41" fmla="*/ 937 h 1111"/>
                <a:gd name="T42" fmla="*/ 242 w 573"/>
                <a:gd name="T43" fmla="*/ 927 h 1111"/>
                <a:gd name="T44" fmla="*/ 242 w 573"/>
                <a:gd name="T45" fmla="*/ 433 h 1111"/>
                <a:gd name="T46" fmla="*/ 262 w 573"/>
                <a:gd name="T47" fmla="*/ 436 h 1111"/>
                <a:gd name="T48" fmla="*/ 262 w 573"/>
                <a:gd name="T49" fmla="*/ 463 h 1111"/>
                <a:gd name="T50" fmla="*/ 264 w 573"/>
                <a:gd name="T51" fmla="*/ 512 h 1111"/>
                <a:gd name="T52" fmla="*/ 264 w 573"/>
                <a:gd name="T53" fmla="*/ 576 h 1111"/>
                <a:gd name="T54" fmla="*/ 264 w 573"/>
                <a:gd name="T55" fmla="*/ 651 h 1111"/>
                <a:gd name="T56" fmla="*/ 264 w 573"/>
                <a:gd name="T57" fmla="*/ 727 h 1111"/>
                <a:gd name="T58" fmla="*/ 265 w 573"/>
                <a:gd name="T59" fmla="*/ 803 h 1111"/>
                <a:gd name="T60" fmla="*/ 265 w 573"/>
                <a:gd name="T61" fmla="*/ 871 h 1111"/>
                <a:gd name="T62" fmla="*/ 265 w 573"/>
                <a:gd name="T63" fmla="*/ 925 h 1111"/>
                <a:gd name="T64" fmla="*/ 266 w 573"/>
                <a:gd name="T65" fmla="*/ 931 h 1111"/>
                <a:gd name="T66" fmla="*/ 274 w 573"/>
                <a:gd name="T67" fmla="*/ 944 h 1111"/>
                <a:gd name="T68" fmla="*/ 291 w 573"/>
                <a:gd name="T69" fmla="*/ 957 h 1111"/>
                <a:gd name="T70" fmla="*/ 323 w 573"/>
                <a:gd name="T71" fmla="*/ 964 h 1111"/>
                <a:gd name="T72" fmla="*/ 355 w 573"/>
                <a:gd name="T73" fmla="*/ 957 h 1111"/>
                <a:gd name="T74" fmla="*/ 373 w 573"/>
                <a:gd name="T75" fmla="*/ 945 h 1111"/>
                <a:gd name="T76" fmla="*/ 380 w 573"/>
                <a:gd name="T77" fmla="*/ 931 h 1111"/>
                <a:gd name="T78" fmla="*/ 381 w 573"/>
                <a:gd name="T79" fmla="*/ 926 h 1111"/>
                <a:gd name="T80" fmla="*/ 405 w 573"/>
                <a:gd name="T81" fmla="*/ 144 h 1111"/>
                <a:gd name="T82" fmla="*/ 407 w 573"/>
                <a:gd name="T83" fmla="*/ 436 h 1111"/>
                <a:gd name="T84" fmla="*/ 410 w 573"/>
                <a:gd name="T85" fmla="*/ 449 h 1111"/>
                <a:gd name="T86" fmla="*/ 420 w 573"/>
                <a:gd name="T87" fmla="*/ 466 h 1111"/>
                <a:gd name="T88" fmla="*/ 439 w 573"/>
                <a:gd name="T89" fmla="*/ 478 h 1111"/>
                <a:gd name="T90" fmla="*/ 466 w 573"/>
                <a:gd name="T91" fmla="*/ 478 h 1111"/>
                <a:gd name="T92" fmla="*/ 484 w 573"/>
                <a:gd name="T93" fmla="*/ 466 h 1111"/>
                <a:gd name="T94" fmla="*/ 495 w 573"/>
                <a:gd name="T95" fmla="*/ 449 h 1111"/>
                <a:gd name="T96" fmla="*/ 498 w 573"/>
                <a:gd name="T97" fmla="*/ 441 h 1111"/>
                <a:gd name="T98" fmla="*/ 497 w 573"/>
                <a:gd name="T99" fmla="*/ 59 h 1111"/>
                <a:gd name="T100" fmla="*/ 475 w 573"/>
                <a:gd name="T101" fmla="*/ 24 h 1111"/>
                <a:gd name="T102" fmla="*/ 440 w 573"/>
                <a:gd name="T103" fmla="*/ 3 h 1111"/>
                <a:gd name="T104" fmla="*/ 82 w 573"/>
                <a:gd name="T105" fmla="*/ 0 h 111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573"/>
                <a:gd name="T160" fmla="*/ 0 h 1111"/>
                <a:gd name="T161" fmla="*/ 573 w 573"/>
                <a:gd name="T162" fmla="*/ 1111 h 111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chemeClr val="accent1"/>
            </a:solidFill>
            <a:ln w="0">
              <a:noFill/>
              <a:round/>
              <a:headEnd/>
              <a:tailEnd/>
            </a:ln>
          </p:spPr>
          <p:txBody>
            <a:bodyPr/>
            <a:lstStyle/>
            <a:p>
              <a:endParaRPr lang="zh-CN" altLang="en-US"/>
            </a:p>
          </p:txBody>
        </p:sp>
      </p:grpSp>
      <p:grpSp>
        <p:nvGrpSpPr>
          <p:cNvPr id="26642" name="Group 35"/>
          <p:cNvGrpSpPr>
            <a:grpSpLocks/>
          </p:cNvGrpSpPr>
          <p:nvPr/>
        </p:nvGrpSpPr>
        <p:grpSpPr bwMode="auto">
          <a:xfrm>
            <a:off x="4960938" y="3965575"/>
            <a:ext cx="457200" cy="1138238"/>
            <a:chOff x="2304" y="1344"/>
            <a:chExt cx="498" cy="1245"/>
          </a:xfrm>
        </p:grpSpPr>
        <p:sp>
          <p:nvSpPr>
            <p:cNvPr id="26644" name="Freeform 36"/>
            <p:cNvSpPr>
              <a:spLocks/>
            </p:cNvSpPr>
            <p:nvPr/>
          </p:nvSpPr>
          <p:spPr bwMode="gray">
            <a:xfrm>
              <a:off x="2425" y="1344"/>
              <a:ext cx="233" cy="254"/>
            </a:xfrm>
            <a:custGeom>
              <a:avLst/>
              <a:gdLst>
                <a:gd name="T0" fmla="*/ 116 w 267"/>
                <a:gd name="T1" fmla="*/ 0 h 292"/>
                <a:gd name="T2" fmla="*/ 140 w 267"/>
                <a:gd name="T3" fmla="*/ 3 h 292"/>
                <a:gd name="T4" fmla="*/ 162 w 267"/>
                <a:gd name="T5" fmla="*/ 10 h 292"/>
                <a:gd name="T6" fmla="*/ 182 w 267"/>
                <a:gd name="T7" fmla="*/ 22 h 292"/>
                <a:gd name="T8" fmla="*/ 199 w 267"/>
                <a:gd name="T9" fmla="*/ 37 h 292"/>
                <a:gd name="T10" fmla="*/ 214 w 267"/>
                <a:gd name="T11" fmla="*/ 56 h 292"/>
                <a:gd name="T12" fmla="*/ 224 w 267"/>
                <a:gd name="T13" fmla="*/ 77 h 292"/>
                <a:gd name="T14" fmla="*/ 231 w 267"/>
                <a:gd name="T15" fmla="*/ 101 h 292"/>
                <a:gd name="T16" fmla="*/ 233 w 267"/>
                <a:gd name="T17" fmla="*/ 127 h 292"/>
                <a:gd name="T18" fmla="*/ 231 w 267"/>
                <a:gd name="T19" fmla="*/ 152 h 292"/>
                <a:gd name="T20" fmla="*/ 224 w 267"/>
                <a:gd name="T21" fmla="*/ 177 h 292"/>
                <a:gd name="T22" fmla="*/ 214 w 267"/>
                <a:gd name="T23" fmla="*/ 197 h 292"/>
                <a:gd name="T24" fmla="*/ 199 w 267"/>
                <a:gd name="T25" fmla="*/ 217 h 292"/>
                <a:gd name="T26" fmla="*/ 182 w 267"/>
                <a:gd name="T27" fmla="*/ 232 h 292"/>
                <a:gd name="T28" fmla="*/ 162 w 267"/>
                <a:gd name="T29" fmla="*/ 244 h 292"/>
                <a:gd name="T30" fmla="*/ 140 w 267"/>
                <a:gd name="T31" fmla="*/ 251 h 292"/>
                <a:gd name="T32" fmla="*/ 116 w 267"/>
                <a:gd name="T33" fmla="*/ 254 h 292"/>
                <a:gd name="T34" fmla="*/ 90 w 267"/>
                <a:gd name="T35" fmla="*/ 251 h 292"/>
                <a:gd name="T36" fmla="*/ 65 w 267"/>
                <a:gd name="T37" fmla="*/ 241 h 292"/>
                <a:gd name="T38" fmla="*/ 45 w 267"/>
                <a:gd name="T39" fmla="*/ 226 h 292"/>
                <a:gd name="T40" fmla="*/ 25 w 267"/>
                <a:gd name="T41" fmla="*/ 206 h 292"/>
                <a:gd name="T42" fmla="*/ 11 w 267"/>
                <a:gd name="T43" fmla="*/ 183 h 292"/>
                <a:gd name="T44" fmla="*/ 3 w 267"/>
                <a:gd name="T45" fmla="*/ 155 h 292"/>
                <a:gd name="T46" fmla="*/ 0 w 267"/>
                <a:gd name="T47" fmla="*/ 127 h 292"/>
                <a:gd name="T48" fmla="*/ 3 w 267"/>
                <a:gd name="T49" fmla="*/ 98 h 292"/>
                <a:gd name="T50" fmla="*/ 11 w 267"/>
                <a:gd name="T51" fmla="*/ 70 h 292"/>
                <a:gd name="T52" fmla="*/ 25 w 267"/>
                <a:gd name="T53" fmla="*/ 47 h 292"/>
                <a:gd name="T54" fmla="*/ 45 w 267"/>
                <a:gd name="T55" fmla="*/ 28 h 292"/>
                <a:gd name="T56" fmla="*/ 65 w 267"/>
                <a:gd name="T57" fmla="*/ 12 h 292"/>
                <a:gd name="T58" fmla="*/ 90 w 267"/>
                <a:gd name="T59" fmla="*/ 3 h 292"/>
                <a:gd name="T60" fmla="*/ 116 w 267"/>
                <a:gd name="T61" fmla="*/ 0 h 29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67"/>
                <a:gd name="T94" fmla="*/ 0 h 292"/>
                <a:gd name="T95" fmla="*/ 267 w 267"/>
                <a:gd name="T96" fmla="*/ 292 h 29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67" h="292">
                  <a:moveTo>
                    <a:pt x="133" y="0"/>
                  </a:moveTo>
                  <a:lnTo>
                    <a:pt x="161" y="3"/>
                  </a:lnTo>
                  <a:lnTo>
                    <a:pt x="186" y="12"/>
                  </a:lnTo>
                  <a:lnTo>
                    <a:pt x="209" y="25"/>
                  </a:lnTo>
                  <a:lnTo>
                    <a:pt x="228" y="42"/>
                  </a:lnTo>
                  <a:lnTo>
                    <a:pt x="245" y="64"/>
                  </a:lnTo>
                  <a:lnTo>
                    <a:pt x="257" y="88"/>
                  </a:lnTo>
                  <a:lnTo>
                    <a:pt x="265" y="116"/>
                  </a:lnTo>
                  <a:lnTo>
                    <a:pt x="267" y="146"/>
                  </a:lnTo>
                  <a:lnTo>
                    <a:pt x="265" y="175"/>
                  </a:lnTo>
                  <a:lnTo>
                    <a:pt x="257" y="203"/>
                  </a:lnTo>
                  <a:lnTo>
                    <a:pt x="245" y="227"/>
                  </a:lnTo>
                  <a:lnTo>
                    <a:pt x="228" y="249"/>
                  </a:lnTo>
                  <a:lnTo>
                    <a:pt x="209" y="267"/>
                  </a:lnTo>
                  <a:lnTo>
                    <a:pt x="186" y="281"/>
                  </a:lnTo>
                  <a:lnTo>
                    <a:pt x="161" y="289"/>
                  </a:lnTo>
                  <a:lnTo>
                    <a:pt x="133" y="292"/>
                  </a:lnTo>
                  <a:lnTo>
                    <a:pt x="103" y="288"/>
                  </a:lnTo>
                  <a:lnTo>
                    <a:pt x="75" y="277"/>
                  </a:lnTo>
                  <a:lnTo>
                    <a:pt x="51" y="260"/>
                  </a:lnTo>
                  <a:lnTo>
                    <a:pt x="29" y="237"/>
                  </a:lnTo>
                  <a:lnTo>
                    <a:pt x="13" y="210"/>
                  </a:lnTo>
                  <a:lnTo>
                    <a:pt x="4" y="178"/>
                  </a:lnTo>
                  <a:lnTo>
                    <a:pt x="0" y="146"/>
                  </a:lnTo>
                  <a:lnTo>
                    <a:pt x="4" y="113"/>
                  </a:lnTo>
                  <a:lnTo>
                    <a:pt x="13" y="81"/>
                  </a:lnTo>
                  <a:lnTo>
                    <a:pt x="29" y="54"/>
                  </a:lnTo>
                  <a:lnTo>
                    <a:pt x="51" y="32"/>
                  </a:lnTo>
                  <a:lnTo>
                    <a:pt x="75" y="14"/>
                  </a:lnTo>
                  <a:lnTo>
                    <a:pt x="103" y="3"/>
                  </a:lnTo>
                  <a:lnTo>
                    <a:pt x="133" y="0"/>
                  </a:lnTo>
                  <a:close/>
                </a:path>
              </a:pathLst>
            </a:custGeom>
            <a:solidFill>
              <a:schemeClr val="accent2"/>
            </a:solidFill>
            <a:ln w="0">
              <a:noFill/>
              <a:round/>
              <a:headEnd/>
              <a:tailEnd/>
            </a:ln>
          </p:spPr>
          <p:txBody>
            <a:bodyPr/>
            <a:lstStyle/>
            <a:p>
              <a:endParaRPr lang="zh-CN" altLang="en-US"/>
            </a:p>
          </p:txBody>
        </p:sp>
        <p:sp>
          <p:nvSpPr>
            <p:cNvPr id="26645" name="Freeform 37"/>
            <p:cNvSpPr>
              <a:spLocks/>
            </p:cNvSpPr>
            <p:nvPr/>
          </p:nvSpPr>
          <p:spPr bwMode="gray">
            <a:xfrm>
              <a:off x="2304" y="1625"/>
              <a:ext cx="498" cy="964"/>
            </a:xfrm>
            <a:custGeom>
              <a:avLst/>
              <a:gdLst>
                <a:gd name="T0" fmla="*/ 63 w 573"/>
                <a:gd name="T1" fmla="*/ 4 h 1111"/>
                <a:gd name="T2" fmla="*/ 26 w 573"/>
                <a:gd name="T3" fmla="*/ 28 h 1111"/>
                <a:gd name="T4" fmla="*/ 3 w 573"/>
                <a:gd name="T5" fmla="*/ 65 h 1111"/>
                <a:gd name="T6" fmla="*/ 0 w 573"/>
                <a:gd name="T7" fmla="*/ 442 h 1111"/>
                <a:gd name="T8" fmla="*/ 1 w 573"/>
                <a:gd name="T9" fmla="*/ 448 h 1111"/>
                <a:gd name="T10" fmla="*/ 8 w 573"/>
                <a:gd name="T11" fmla="*/ 462 h 1111"/>
                <a:gd name="T12" fmla="*/ 23 w 573"/>
                <a:gd name="T13" fmla="*/ 477 h 1111"/>
                <a:gd name="T14" fmla="*/ 49 w 573"/>
                <a:gd name="T15" fmla="*/ 483 h 1111"/>
                <a:gd name="T16" fmla="*/ 73 w 573"/>
                <a:gd name="T17" fmla="*/ 478 h 1111"/>
                <a:gd name="T18" fmla="*/ 87 w 573"/>
                <a:gd name="T19" fmla="*/ 463 h 1111"/>
                <a:gd name="T20" fmla="*/ 92 w 573"/>
                <a:gd name="T21" fmla="*/ 448 h 1111"/>
                <a:gd name="T22" fmla="*/ 94 w 573"/>
                <a:gd name="T23" fmla="*/ 436 h 1111"/>
                <a:gd name="T24" fmla="*/ 94 w 573"/>
                <a:gd name="T25" fmla="*/ 144 h 1111"/>
                <a:gd name="T26" fmla="*/ 117 w 573"/>
                <a:gd name="T27" fmla="*/ 925 h 1111"/>
                <a:gd name="T28" fmla="*/ 120 w 573"/>
                <a:gd name="T29" fmla="*/ 931 h 1111"/>
                <a:gd name="T30" fmla="*/ 131 w 573"/>
                <a:gd name="T31" fmla="*/ 945 h 1111"/>
                <a:gd name="T32" fmla="*/ 151 w 573"/>
                <a:gd name="T33" fmla="*/ 959 h 1111"/>
                <a:gd name="T34" fmla="*/ 173 w 573"/>
                <a:gd name="T35" fmla="*/ 964 h 1111"/>
                <a:gd name="T36" fmla="*/ 197 w 573"/>
                <a:gd name="T37" fmla="*/ 963 h 1111"/>
                <a:gd name="T38" fmla="*/ 222 w 573"/>
                <a:gd name="T39" fmla="*/ 952 h 1111"/>
                <a:gd name="T40" fmla="*/ 236 w 573"/>
                <a:gd name="T41" fmla="*/ 937 h 1111"/>
                <a:gd name="T42" fmla="*/ 242 w 573"/>
                <a:gd name="T43" fmla="*/ 927 h 1111"/>
                <a:gd name="T44" fmla="*/ 242 w 573"/>
                <a:gd name="T45" fmla="*/ 433 h 1111"/>
                <a:gd name="T46" fmla="*/ 262 w 573"/>
                <a:gd name="T47" fmla="*/ 436 h 1111"/>
                <a:gd name="T48" fmla="*/ 262 w 573"/>
                <a:gd name="T49" fmla="*/ 463 h 1111"/>
                <a:gd name="T50" fmla="*/ 264 w 573"/>
                <a:gd name="T51" fmla="*/ 512 h 1111"/>
                <a:gd name="T52" fmla="*/ 264 w 573"/>
                <a:gd name="T53" fmla="*/ 576 h 1111"/>
                <a:gd name="T54" fmla="*/ 264 w 573"/>
                <a:gd name="T55" fmla="*/ 651 h 1111"/>
                <a:gd name="T56" fmla="*/ 264 w 573"/>
                <a:gd name="T57" fmla="*/ 727 h 1111"/>
                <a:gd name="T58" fmla="*/ 265 w 573"/>
                <a:gd name="T59" fmla="*/ 803 h 1111"/>
                <a:gd name="T60" fmla="*/ 265 w 573"/>
                <a:gd name="T61" fmla="*/ 871 h 1111"/>
                <a:gd name="T62" fmla="*/ 265 w 573"/>
                <a:gd name="T63" fmla="*/ 925 h 1111"/>
                <a:gd name="T64" fmla="*/ 266 w 573"/>
                <a:gd name="T65" fmla="*/ 931 h 1111"/>
                <a:gd name="T66" fmla="*/ 274 w 573"/>
                <a:gd name="T67" fmla="*/ 944 h 1111"/>
                <a:gd name="T68" fmla="*/ 291 w 573"/>
                <a:gd name="T69" fmla="*/ 957 h 1111"/>
                <a:gd name="T70" fmla="*/ 323 w 573"/>
                <a:gd name="T71" fmla="*/ 964 h 1111"/>
                <a:gd name="T72" fmla="*/ 355 w 573"/>
                <a:gd name="T73" fmla="*/ 957 h 1111"/>
                <a:gd name="T74" fmla="*/ 373 w 573"/>
                <a:gd name="T75" fmla="*/ 945 h 1111"/>
                <a:gd name="T76" fmla="*/ 380 w 573"/>
                <a:gd name="T77" fmla="*/ 931 h 1111"/>
                <a:gd name="T78" fmla="*/ 381 w 573"/>
                <a:gd name="T79" fmla="*/ 926 h 1111"/>
                <a:gd name="T80" fmla="*/ 405 w 573"/>
                <a:gd name="T81" fmla="*/ 144 h 1111"/>
                <a:gd name="T82" fmla="*/ 407 w 573"/>
                <a:gd name="T83" fmla="*/ 436 h 1111"/>
                <a:gd name="T84" fmla="*/ 410 w 573"/>
                <a:gd name="T85" fmla="*/ 449 h 1111"/>
                <a:gd name="T86" fmla="*/ 420 w 573"/>
                <a:gd name="T87" fmla="*/ 466 h 1111"/>
                <a:gd name="T88" fmla="*/ 439 w 573"/>
                <a:gd name="T89" fmla="*/ 478 h 1111"/>
                <a:gd name="T90" fmla="*/ 466 w 573"/>
                <a:gd name="T91" fmla="*/ 478 h 1111"/>
                <a:gd name="T92" fmla="*/ 484 w 573"/>
                <a:gd name="T93" fmla="*/ 466 h 1111"/>
                <a:gd name="T94" fmla="*/ 495 w 573"/>
                <a:gd name="T95" fmla="*/ 449 h 1111"/>
                <a:gd name="T96" fmla="*/ 498 w 573"/>
                <a:gd name="T97" fmla="*/ 441 h 1111"/>
                <a:gd name="T98" fmla="*/ 497 w 573"/>
                <a:gd name="T99" fmla="*/ 59 h 1111"/>
                <a:gd name="T100" fmla="*/ 475 w 573"/>
                <a:gd name="T101" fmla="*/ 24 h 1111"/>
                <a:gd name="T102" fmla="*/ 440 w 573"/>
                <a:gd name="T103" fmla="*/ 3 h 1111"/>
                <a:gd name="T104" fmla="*/ 82 w 573"/>
                <a:gd name="T105" fmla="*/ 0 h 111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573"/>
                <a:gd name="T160" fmla="*/ 0 h 1111"/>
                <a:gd name="T161" fmla="*/ 573 w 573"/>
                <a:gd name="T162" fmla="*/ 1111 h 111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573" h="1111">
                  <a:moveTo>
                    <a:pt x="94" y="0"/>
                  </a:moveTo>
                  <a:lnTo>
                    <a:pt x="72" y="5"/>
                  </a:lnTo>
                  <a:lnTo>
                    <a:pt x="50" y="16"/>
                  </a:lnTo>
                  <a:lnTo>
                    <a:pt x="30" y="32"/>
                  </a:lnTo>
                  <a:lnTo>
                    <a:pt x="15" y="53"/>
                  </a:lnTo>
                  <a:lnTo>
                    <a:pt x="4" y="75"/>
                  </a:lnTo>
                  <a:lnTo>
                    <a:pt x="0" y="99"/>
                  </a:lnTo>
                  <a:lnTo>
                    <a:pt x="0" y="509"/>
                  </a:lnTo>
                  <a:lnTo>
                    <a:pt x="0" y="511"/>
                  </a:lnTo>
                  <a:lnTo>
                    <a:pt x="1" y="516"/>
                  </a:lnTo>
                  <a:lnTo>
                    <a:pt x="4" y="525"/>
                  </a:lnTo>
                  <a:lnTo>
                    <a:pt x="9" y="533"/>
                  </a:lnTo>
                  <a:lnTo>
                    <a:pt x="16" y="543"/>
                  </a:lnTo>
                  <a:lnTo>
                    <a:pt x="26" y="550"/>
                  </a:lnTo>
                  <a:lnTo>
                    <a:pt x="39" y="556"/>
                  </a:lnTo>
                  <a:lnTo>
                    <a:pt x="56" y="557"/>
                  </a:lnTo>
                  <a:lnTo>
                    <a:pt x="72" y="556"/>
                  </a:lnTo>
                  <a:lnTo>
                    <a:pt x="84" y="551"/>
                  </a:lnTo>
                  <a:lnTo>
                    <a:pt x="92" y="543"/>
                  </a:lnTo>
                  <a:lnTo>
                    <a:pt x="100" y="534"/>
                  </a:lnTo>
                  <a:lnTo>
                    <a:pt x="103" y="525"/>
                  </a:lnTo>
                  <a:lnTo>
                    <a:pt x="106" y="516"/>
                  </a:lnTo>
                  <a:lnTo>
                    <a:pt x="107" y="508"/>
                  </a:lnTo>
                  <a:lnTo>
                    <a:pt x="108" y="503"/>
                  </a:lnTo>
                  <a:lnTo>
                    <a:pt x="108" y="500"/>
                  </a:lnTo>
                  <a:lnTo>
                    <a:pt x="108" y="166"/>
                  </a:lnTo>
                  <a:lnTo>
                    <a:pt x="134" y="167"/>
                  </a:lnTo>
                  <a:lnTo>
                    <a:pt x="135" y="1066"/>
                  </a:lnTo>
                  <a:lnTo>
                    <a:pt x="136" y="1068"/>
                  </a:lnTo>
                  <a:lnTo>
                    <a:pt x="138" y="1073"/>
                  </a:lnTo>
                  <a:lnTo>
                    <a:pt x="143" y="1080"/>
                  </a:lnTo>
                  <a:lnTo>
                    <a:pt x="151" y="1089"/>
                  </a:lnTo>
                  <a:lnTo>
                    <a:pt x="162" y="1097"/>
                  </a:lnTo>
                  <a:lnTo>
                    <a:pt x="174" y="1105"/>
                  </a:lnTo>
                  <a:lnTo>
                    <a:pt x="189" y="1110"/>
                  </a:lnTo>
                  <a:lnTo>
                    <a:pt x="199" y="1111"/>
                  </a:lnTo>
                  <a:lnTo>
                    <a:pt x="217" y="1111"/>
                  </a:lnTo>
                  <a:lnTo>
                    <a:pt x="227" y="1110"/>
                  </a:lnTo>
                  <a:lnTo>
                    <a:pt x="243" y="1105"/>
                  </a:lnTo>
                  <a:lnTo>
                    <a:pt x="255" y="1097"/>
                  </a:lnTo>
                  <a:lnTo>
                    <a:pt x="265" y="1089"/>
                  </a:lnTo>
                  <a:lnTo>
                    <a:pt x="272" y="1080"/>
                  </a:lnTo>
                  <a:lnTo>
                    <a:pt x="276" y="1073"/>
                  </a:lnTo>
                  <a:lnTo>
                    <a:pt x="278" y="1068"/>
                  </a:lnTo>
                  <a:lnTo>
                    <a:pt x="279" y="1066"/>
                  </a:lnTo>
                  <a:lnTo>
                    <a:pt x="279" y="499"/>
                  </a:lnTo>
                  <a:lnTo>
                    <a:pt x="302" y="499"/>
                  </a:lnTo>
                  <a:lnTo>
                    <a:pt x="302" y="503"/>
                  </a:lnTo>
                  <a:lnTo>
                    <a:pt x="302" y="515"/>
                  </a:lnTo>
                  <a:lnTo>
                    <a:pt x="302" y="534"/>
                  </a:lnTo>
                  <a:lnTo>
                    <a:pt x="302" y="560"/>
                  </a:lnTo>
                  <a:lnTo>
                    <a:pt x="304" y="590"/>
                  </a:lnTo>
                  <a:lnTo>
                    <a:pt x="304" y="626"/>
                  </a:lnTo>
                  <a:lnTo>
                    <a:pt x="304" y="664"/>
                  </a:lnTo>
                  <a:lnTo>
                    <a:pt x="304" y="706"/>
                  </a:lnTo>
                  <a:lnTo>
                    <a:pt x="304" y="750"/>
                  </a:lnTo>
                  <a:lnTo>
                    <a:pt x="304" y="793"/>
                  </a:lnTo>
                  <a:lnTo>
                    <a:pt x="304" y="838"/>
                  </a:lnTo>
                  <a:lnTo>
                    <a:pt x="305" y="882"/>
                  </a:lnTo>
                  <a:lnTo>
                    <a:pt x="305" y="926"/>
                  </a:lnTo>
                  <a:lnTo>
                    <a:pt x="305" y="966"/>
                  </a:lnTo>
                  <a:lnTo>
                    <a:pt x="305" y="1004"/>
                  </a:lnTo>
                  <a:lnTo>
                    <a:pt x="305" y="1037"/>
                  </a:lnTo>
                  <a:lnTo>
                    <a:pt x="305" y="1066"/>
                  </a:lnTo>
                  <a:lnTo>
                    <a:pt x="305" y="1067"/>
                  </a:lnTo>
                  <a:lnTo>
                    <a:pt x="306" y="1073"/>
                  </a:lnTo>
                  <a:lnTo>
                    <a:pt x="310" y="1079"/>
                  </a:lnTo>
                  <a:lnTo>
                    <a:pt x="315" y="1088"/>
                  </a:lnTo>
                  <a:lnTo>
                    <a:pt x="323" y="1096"/>
                  </a:lnTo>
                  <a:lnTo>
                    <a:pt x="335" y="1103"/>
                  </a:lnTo>
                  <a:lnTo>
                    <a:pt x="351" y="1108"/>
                  </a:lnTo>
                  <a:lnTo>
                    <a:pt x="372" y="1111"/>
                  </a:lnTo>
                  <a:lnTo>
                    <a:pt x="392" y="1108"/>
                  </a:lnTo>
                  <a:lnTo>
                    <a:pt x="408" y="1103"/>
                  </a:lnTo>
                  <a:lnTo>
                    <a:pt x="420" y="1096"/>
                  </a:lnTo>
                  <a:lnTo>
                    <a:pt x="429" y="1089"/>
                  </a:lnTo>
                  <a:lnTo>
                    <a:pt x="434" y="1080"/>
                  </a:lnTo>
                  <a:lnTo>
                    <a:pt x="437" y="1073"/>
                  </a:lnTo>
                  <a:lnTo>
                    <a:pt x="438" y="1068"/>
                  </a:lnTo>
                  <a:lnTo>
                    <a:pt x="438" y="1067"/>
                  </a:lnTo>
                  <a:lnTo>
                    <a:pt x="440" y="166"/>
                  </a:lnTo>
                  <a:lnTo>
                    <a:pt x="466" y="166"/>
                  </a:lnTo>
                  <a:lnTo>
                    <a:pt x="466" y="500"/>
                  </a:lnTo>
                  <a:lnTo>
                    <a:pt x="468" y="503"/>
                  </a:lnTo>
                  <a:lnTo>
                    <a:pt x="469" y="509"/>
                  </a:lnTo>
                  <a:lnTo>
                    <a:pt x="472" y="517"/>
                  </a:lnTo>
                  <a:lnTo>
                    <a:pt x="477" y="527"/>
                  </a:lnTo>
                  <a:lnTo>
                    <a:pt x="483" y="537"/>
                  </a:lnTo>
                  <a:lnTo>
                    <a:pt x="493" y="545"/>
                  </a:lnTo>
                  <a:lnTo>
                    <a:pt x="505" y="551"/>
                  </a:lnTo>
                  <a:lnTo>
                    <a:pt x="520" y="554"/>
                  </a:lnTo>
                  <a:lnTo>
                    <a:pt x="536" y="551"/>
                  </a:lnTo>
                  <a:lnTo>
                    <a:pt x="548" y="545"/>
                  </a:lnTo>
                  <a:lnTo>
                    <a:pt x="557" y="537"/>
                  </a:lnTo>
                  <a:lnTo>
                    <a:pt x="563" y="527"/>
                  </a:lnTo>
                  <a:lnTo>
                    <a:pt x="570" y="517"/>
                  </a:lnTo>
                  <a:lnTo>
                    <a:pt x="573" y="510"/>
                  </a:lnTo>
                  <a:lnTo>
                    <a:pt x="573" y="508"/>
                  </a:lnTo>
                  <a:lnTo>
                    <a:pt x="573" y="79"/>
                  </a:lnTo>
                  <a:lnTo>
                    <a:pt x="572" y="68"/>
                  </a:lnTo>
                  <a:lnTo>
                    <a:pt x="561" y="47"/>
                  </a:lnTo>
                  <a:lnTo>
                    <a:pt x="546" y="28"/>
                  </a:lnTo>
                  <a:lnTo>
                    <a:pt x="528" y="14"/>
                  </a:lnTo>
                  <a:lnTo>
                    <a:pt x="506" y="4"/>
                  </a:lnTo>
                  <a:lnTo>
                    <a:pt x="485" y="0"/>
                  </a:lnTo>
                  <a:lnTo>
                    <a:pt x="94" y="0"/>
                  </a:lnTo>
                  <a:close/>
                </a:path>
              </a:pathLst>
            </a:custGeom>
            <a:solidFill>
              <a:schemeClr val="accent2"/>
            </a:solidFill>
            <a:ln w="0">
              <a:noFill/>
              <a:round/>
              <a:headEnd/>
              <a:tailEnd/>
            </a:ln>
          </p:spPr>
          <p:txBody>
            <a:bodyPr/>
            <a:lstStyle/>
            <a:p>
              <a:endParaRPr lang="zh-CN" altLang="en-US"/>
            </a:p>
          </p:txBody>
        </p:sp>
      </p:gr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定义</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AA10262C-1A47-4962-BA74-C984A8EFFE67}" type="datetime1">
              <a:rPr lang="zh-TW" altLang="en-US"/>
              <a:pPr fontAlgn="base">
                <a:spcBef>
                  <a:spcPct val="0"/>
                </a:spcBef>
                <a:spcAft>
                  <a:spcPct val="0"/>
                </a:spcAft>
              </a:pPr>
              <a:t>2013/9/5</a:t>
            </a:fld>
            <a:endParaRPr lang="en-US" altLang="zh-TW"/>
          </a:p>
        </p:txBody>
      </p:sp>
      <p:sp>
        <p:nvSpPr>
          <p:cNvPr id="28674"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3F3B7563-14FC-4FD1-AEC4-F27943FA6753}" type="slidenum">
              <a:rPr lang="zh-TW" altLang="en-US"/>
              <a:pPr fontAlgn="base">
                <a:spcBef>
                  <a:spcPct val="0"/>
                </a:spcBef>
                <a:spcAft>
                  <a:spcPct val="0"/>
                </a:spcAft>
              </a:pPr>
              <a:t>5</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四大基本原则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(1)</a:t>
            </a: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28677" name="Group 2"/>
          <p:cNvGrpSpPr>
            <a:grpSpLocks/>
          </p:cNvGrpSpPr>
          <p:nvPr/>
        </p:nvGrpSpPr>
        <p:grpSpPr bwMode="auto">
          <a:xfrm>
            <a:off x="4643438" y="2197100"/>
            <a:ext cx="3949700" cy="3287713"/>
            <a:chOff x="3169" y="1190"/>
            <a:chExt cx="2695" cy="2071"/>
          </a:xfrm>
        </p:grpSpPr>
        <p:sp>
          <p:nvSpPr>
            <p:cNvPr id="28703" name="AutoShape 3"/>
            <p:cNvSpPr>
              <a:spLocks noChangeArrowheads="1"/>
            </p:cNvSpPr>
            <p:nvPr/>
          </p:nvSpPr>
          <p:spPr bwMode="gray">
            <a:xfrm>
              <a:off x="3169" y="1392"/>
              <a:ext cx="1304" cy="1800"/>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endParaRPr lang="zh-CN" altLang="en-US">
                <a:latin typeface="Lucida Sans Unicode"/>
                <a:ea typeface="黑体" pitchFamily="49" charset="-122"/>
              </a:endParaRPr>
            </a:p>
          </p:txBody>
        </p:sp>
        <p:grpSp>
          <p:nvGrpSpPr>
            <p:cNvPr id="28704" name="Group 4"/>
            <p:cNvGrpSpPr>
              <a:grpSpLocks/>
            </p:cNvGrpSpPr>
            <p:nvPr/>
          </p:nvGrpSpPr>
          <p:grpSpPr bwMode="auto">
            <a:xfrm>
              <a:off x="3182" y="1190"/>
              <a:ext cx="2682" cy="2071"/>
              <a:chOff x="3182" y="1190"/>
              <a:chExt cx="2682" cy="2071"/>
            </a:xfrm>
          </p:grpSpPr>
          <p:sp>
            <p:nvSpPr>
              <p:cNvPr id="28705" name="AutoShape 5"/>
              <p:cNvSpPr>
                <a:spLocks noChangeArrowheads="1"/>
              </p:cNvSpPr>
              <p:nvPr/>
            </p:nvSpPr>
            <p:spPr bwMode="gray">
              <a:xfrm>
                <a:off x="4592" y="1392"/>
                <a:ext cx="1272" cy="1760"/>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endParaRPr lang="zh-CN" altLang="en-US">
                  <a:latin typeface="Lucida Sans Unicode"/>
                  <a:ea typeface="黑体" pitchFamily="49" charset="-122"/>
                </a:endParaRPr>
              </a:p>
            </p:txBody>
          </p:sp>
          <p:sp>
            <p:nvSpPr>
              <p:cNvPr id="28706" name="AutoShape 6"/>
              <p:cNvSpPr>
                <a:spLocks noChangeArrowheads="1"/>
              </p:cNvSpPr>
              <p:nvPr/>
            </p:nvSpPr>
            <p:spPr bwMode="gray">
              <a:xfrm>
                <a:off x="3182" y="1397"/>
                <a:ext cx="1264" cy="1766"/>
              </a:xfrm>
              <a:prstGeom prst="roundRect">
                <a:avLst>
                  <a:gd name="adj" fmla="val 16667"/>
                </a:avLst>
              </a:prstGeom>
              <a:solidFill>
                <a:srgbClr val="E9E065"/>
              </a:solidFill>
              <a:ln w="9525">
                <a:noFill/>
                <a:round/>
                <a:headEnd/>
                <a:tailEnd/>
              </a:ln>
            </p:spPr>
            <p:txBody>
              <a:bodyPr wrap="none" anchor="ctr"/>
              <a:lstStyle/>
              <a:p>
                <a:endParaRPr lang="zh-CN" altLang="en-US">
                  <a:latin typeface="Lucida Sans Unicode"/>
                  <a:ea typeface="黑体" pitchFamily="49" charset="-122"/>
                </a:endParaRPr>
              </a:p>
            </p:txBody>
          </p:sp>
          <p:sp>
            <p:nvSpPr>
              <p:cNvPr id="28707" name="AutoShape 7"/>
              <p:cNvSpPr>
                <a:spLocks noChangeArrowheads="1"/>
              </p:cNvSpPr>
              <p:nvPr/>
            </p:nvSpPr>
            <p:spPr bwMode="gray">
              <a:xfrm>
                <a:off x="3200" y="2697"/>
                <a:ext cx="1247" cy="447"/>
              </a:xfrm>
              <a:prstGeom prst="roundRect">
                <a:avLst>
                  <a:gd name="adj" fmla="val 50000"/>
                </a:avLst>
              </a:prstGeom>
              <a:gradFill rotWithShape="1">
                <a:gsLst>
                  <a:gs pos="0">
                    <a:srgbClr val="E9E065"/>
                  </a:gs>
                  <a:gs pos="100000">
                    <a:srgbClr val="F2EDA6"/>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28708" name="AutoShape 8"/>
              <p:cNvSpPr>
                <a:spLocks noChangeArrowheads="1"/>
              </p:cNvSpPr>
              <p:nvPr/>
            </p:nvSpPr>
            <p:spPr bwMode="gray">
              <a:xfrm>
                <a:off x="3200" y="1411"/>
                <a:ext cx="1247" cy="446"/>
              </a:xfrm>
              <a:prstGeom prst="roundRect">
                <a:avLst>
                  <a:gd name="adj" fmla="val 50000"/>
                </a:avLst>
              </a:prstGeom>
              <a:gradFill rotWithShape="1">
                <a:gsLst>
                  <a:gs pos="0">
                    <a:srgbClr val="F8F5CC"/>
                  </a:gs>
                  <a:gs pos="100000">
                    <a:srgbClr val="E9E065"/>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28709" name="Group 9"/>
              <p:cNvGrpSpPr>
                <a:grpSpLocks/>
              </p:cNvGrpSpPr>
              <p:nvPr/>
            </p:nvGrpSpPr>
            <p:grpSpPr bwMode="auto">
              <a:xfrm>
                <a:off x="3618" y="1198"/>
                <a:ext cx="387" cy="405"/>
                <a:chOff x="1289" y="582"/>
                <a:chExt cx="668" cy="668"/>
              </a:xfrm>
            </p:grpSpPr>
            <p:sp>
              <p:nvSpPr>
                <p:cNvPr id="28723" name="Oval 10"/>
                <p:cNvSpPr>
                  <a:spLocks noChangeArrowheads="1"/>
                </p:cNvSpPr>
                <p:nvPr/>
              </p:nvSpPr>
              <p:spPr bwMode="gray">
                <a:xfrm>
                  <a:off x="1289" y="582"/>
                  <a:ext cx="668" cy="668"/>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28724" name="Oval 11"/>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25" name="Oval 12"/>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26" name="Oval 13"/>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27" name="Oval 14"/>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28710" name="Text Box 15"/>
              <p:cNvSpPr txBox="1">
                <a:spLocks noChangeArrowheads="1"/>
              </p:cNvSpPr>
              <p:nvPr/>
            </p:nvSpPr>
            <p:spPr bwMode="gray">
              <a:xfrm>
                <a:off x="3696" y="1256"/>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3</a:t>
                </a:r>
              </a:p>
            </p:txBody>
          </p:sp>
          <p:sp>
            <p:nvSpPr>
              <p:cNvPr id="58" name="Text Box 16"/>
              <p:cNvSpPr txBox="1">
                <a:spLocks noChangeArrowheads="1"/>
              </p:cNvSpPr>
              <p:nvPr/>
            </p:nvSpPr>
            <p:spPr bwMode="gray">
              <a:xfrm>
                <a:off x="3214" y="1582"/>
                <a:ext cx="1239" cy="1679"/>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缩短动作移动距离</a:t>
                </a:r>
                <a:r>
                  <a:rPr lang="zh-CN" altLang="en-US" sz="1600">
                    <a:solidFill>
                      <a:srgbClr val="000000"/>
                    </a:solidFill>
                    <a:latin typeface="Verdana" pitchFamily="34" charset="0"/>
                    <a:ea typeface="PMingLiU" pitchFamily="18" charset="-120"/>
                  </a:rPr>
                  <a:t> </a:t>
                </a:r>
              </a:p>
              <a:p>
                <a:pPr>
                  <a:spcBef>
                    <a:spcPct val="20000"/>
                  </a:spcBef>
                </a:pPr>
                <a:r>
                  <a:rPr lang="zh-CN" altLang="en-US" sz="1600">
                    <a:solidFill>
                      <a:srgbClr val="000000"/>
                    </a:solidFill>
                    <a:latin typeface="Verdana" pitchFamily="34" charset="0"/>
                    <a:ea typeface="PMingLiU" pitchFamily="18" charset="-120"/>
                  </a:rPr>
                  <a:t>　　</a:t>
                </a:r>
                <a:r>
                  <a:rPr lang="zh-CN" altLang="en-US" sz="1200">
                    <a:solidFill>
                      <a:srgbClr val="000000"/>
                    </a:solidFill>
                    <a:latin typeface="Verdana" pitchFamily="34" charset="0"/>
                    <a:ea typeface="PMingLiU" pitchFamily="18" charset="-120"/>
                  </a:rPr>
                  <a:t>无论进行什么操作，“空手”、“搬运”总是必不可少的，而且会占用相当一部分动作时间。“空手”和“搬运”其实就是“空手移动”和“负荷移动”，而影响移动时间的最大因素就是移动距离，因此，缩短移动距离也就成为动作改善的基本手段之一了。</a:t>
                </a:r>
                <a:endParaRPr lang="en-US" altLang="zh-TW" sz="1200">
                  <a:solidFill>
                    <a:srgbClr val="000000"/>
                  </a:solidFill>
                  <a:latin typeface="Verdana" pitchFamily="34" charset="0"/>
                  <a:ea typeface="PMingLiU" pitchFamily="18" charset="-120"/>
                </a:endParaRPr>
              </a:p>
            </p:txBody>
          </p:sp>
          <p:sp>
            <p:nvSpPr>
              <p:cNvPr id="28712" name="AutoShape 17"/>
              <p:cNvSpPr>
                <a:spLocks noChangeArrowheads="1"/>
              </p:cNvSpPr>
              <p:nvPr/>
            </p:nvSpPr>
            <p:spPr bwMode="gray">
              <a:xfrm>
                <a:off x="4592" y="1389"/>
                <a:ext cx="1264" cy="1766"/>
              </a:xfrm>
              <a:prstGeom prst="roundRect">
                <a:avLst>
                  <a:gd name="adj" fmla="val 16667"/>
                </a:avLst>
              </a:prstGeom>
              <a:solidFill>
                <a:srgbClr val="3CA1E6"/>
              </a:solidFill>
              <a:ln w="9525">
                <a:noFill/>
                <a:round/>
                <a:headEnd/>
                <a:tailEnd/>
              </a:ln>
            </p:spPr>
            <p:txBody>
              <a:bodyPr wrap="none" anchor="ctr"/>
              <a:lstStyle/>
              <a:p>
                <a:endParaRPr lang="zh-CN" altLang="en-US">
                  <a:latin typeface="Lucida Sans Unicode"/>
                  <a:ea typeface="黑体" pitchFamily="49" charset="-122"/>
                </a:endParaRPr>
              </a:p>
            </p:txBody>
          </p:sp>
          <p:sp>
            <p:nvSpPr>
              <p:cNvPr id="28713" name="AutoShape 18"/>
              <p:cNvSpPr>
                <a:spLocks noChangeArrowheads="1"/>
              </p:cNvSpPr>
              <p:nvPr/>
            </p:nvSpPr>
            <p:spPr bwMode="gray">
              <a:xfrm>
                <a:off x="4603" y="2689"/>
                <a:ext cx="1246" cy="447"/>
              </a:xfrm>
              <a:prstGeom prst="roundRect">
                <a:avLst>
                  <a:gd name="adj" fmla="val 50000"/>
                </a:avLst>
              </a:prstGeom>
              <a:gradFill rotWithShape="1">
                <a:gsLst>
                  <a:gs pos="0">
                    <a:srgbClr val="3CA1E6">
                      <a:alpha val="0"/>
                    </a:srgbClr>
                  </a:gs>
                  <a:gs pos="100000">
                    <a:srgbClr val="9BCFF2"/>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28714" name="AutoShape 19"/>
              <p:cNvSpPr>
                <a:spLocks noChangeArrowheads="1"/>
              </p:cNvSpPr>
              <p:nvPr/>
            </p:nvSpPr>
            <p:spPr bwMode="gray">
              <a:xfrm>
                <a:off x="4603" y="1403"/>
                <a:ext cx="1246" cy="446"/>
              </a:xfrm>
              <a:prstGeom prst="roundRect">
                <a:avLst>
                  <a:gd name="adj" fmla="val 50000"/>
                </a:avLst>
              </a:prstGeom>
              <a:gradFill rotWithShape="1">
                <a:gsLst>
                  <a:gs pos="0">
                    <a:srgbClr val="BEE0F7"/>
                  </a:gs>
                  <a:gs pos="100000">
                    <a:srgbClr val="3CA1E6">
                      <a:alpha val="0"/>
                    </a:srgbClr>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28715" name="Group 20"/>
              <p:cNvGrpSpPr>
                <a:grpSpLocks/>
              </p:cNvGrpSpPr>
              <p:nvPr/>
            </p:nvGrpSpPr>
            <p:grpSpPr bwMode="auto">
              <a:xfrm>
                <a:off x="5020" y="1190"/>
                <a:ext cx="388" cy="405"/>
                <a:chOff x="1289" y="582"/>
                <a:chExt cx="668" cy="668"/>
              </a:xfrm>
            </p:grpSpPr>
            <p:sp>
              <p:nvSpPr>
                <p:cNvPr id="28718" name="Oval 21"/>
                <p:cNvSpPr>
                  <a:spLocks noChangeArrowheads="1"/>
                </p:cNvSpPr>
                <p:nvPr/>
              </p:nvSpPr>
              <p:spPr bwMode="gray">
                <a:xfrm>
                  <a:off x="1289" y="582"/>
                  <a:ext cx="668" cy="668"/>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28719" name="Oval 2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20" name="Oval 2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21" name="Oval 2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22" name="Oval 2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28716" name="Text Box 26"/>
              <p:cNvSpPr txBox="1">
                <a:spLocks noChangeArrowheads="1"/>
              </p:cNvSpPr>
              <p:nvPr/>
            </p:nvSpPr>
            <p:spPr bwMode="gray">
              <a:xfrm>
                <a:off x="5099" y="1248"/>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4</a:t>
                </a:r>
              </a:p>
            </p:txBody>
          </p:sp>
          <p:sp>
            <p:nvSpPr>
              <p:cNvPr id="64" name="Text Box 27"/>
              <p:cNvSpPr txBox="1">
                <a:spLocks noChangeArrowheads="1"/>
              </p:cNvSpPr>
              <p:nvPr/>
            </p:nvSpPr>
            <p:spPr bwMode="gray">
              <a:xfrm>
                <a:off x="4618" y="1574"/>
                <a:ext cx="1239" cy="1307"/>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轻松自然的节奏</a:t>
                </a:r>
                <a:r>
                  <a:rPr lang="zh-CN" altLang="en-US" sz="1400">
                    <a:solidFill>
                      <a:srgbClr val="000000"/>
                    </a:solidFill>
                    <a:latin typeface="Verdana" pitchFamily="34" charset="0"/>
                    <a:ea typeface="PMingLiU" pitchFamily="18" charset="-120"/>
                  </a:rPr>
                  <a:t> </a:t>
                </a:r>
              </a:p>
              <a:p>
                <a:pPr>
                  <a:spcBef>
                    <a:spcPct val="20000"/>
                  </a:spcBef>
                </a:pPr>
                <a:r>
                  <a:rPr lang="zh-CN" altLang="en-US" sz="1400">
                    <a:solidFill>
                      <a:srgbClr val="000000"/>
                    </a:solidFill>
                    <a:latin typeface="Verdana" pitchFamily="34" charset="0"/>
                    <a:ea typeface="PMingLiU" pitchFamily="18" charset="-120"/>
                  </a:rPr>
                  <a:t>　　</a:t>
                </a:r>
                <a:r>
                  <a:rPr lang="zh-CN" altLang="en-US" sz="1200">
                    <a:solidFill>
                      <a:srgbClr val="000000"/>
                    </a:solidFill>
                    <a:latin typeface="Verdana" pitchFamily="34" charset="0"/>
                    <a:ea typeface="PMingLiU" pitchFamily="18" charset="-120"/>
                  </a:rPr>
                  <a:t>前面三项原则是通过减少、结合动作进行的改善。而进一步的改善就是使动作变得轻松、简单。也就是使移动路线顺畅，使用易把握的工具、改善操作环境以便能以更舒适的姿势进行工作。</a:t>
                </a:r>
                <a:endParaRPr lang="en-US" altLang="zh-TW" sz="1400">
                  <a:solidFill>
                    <a:srgbClr val="000000"/>
                  </a:solidFill>
                  <a:latin typeface="Verdana" pitchFamily="34" charset="0"/>
                  <a:ea typeface="PMingLiU" pitchFamily="18" charset="-120"/>
                </a:endParaRPr>
              </a:p>
            </p:txBody>
          </p:sp>
        </p:grpSp>
      </p:grpSp>
      <p:grpSp>
        <p:nvGrpSpPr>
          <p:cNvPr id="28678" name="Group 29"/>
          <p:cNvGrpSpPr>
            <a:grpSpLocks/>
          </p:cNvGrpSpPr>
          <p:nvPr/>
        </p:nvGrpSpPr>
        <p:grpSpPr bwMode="auto">
          <a:xfrm>
            <a:off x="509588" y="2209800"/>
            <a:ext cx="3959225" cy="3165475"/>
            <a:chOff x="348" y="1198"/>
            <a:chExt cx="2702" cy="1994"/>
          </a:xfrm>
        </p:grpSpPr>
        <p:sp>
          <p:nvSpPr>
            <p:cNvPr id="28679" name="AutoShape 30"/>
            <p:cNvSpPr>
              <a:spLocks noChangeArrowheads="1"/>
            </p:cNvSpPr>
            <p:nvPr/>
          </p:nvSpPr>
          <p:spPr bwMode="gray">
            <a:xfrm>
              <a:off x="348" y="1392"/>
              <a:ext cx="1304" cy="18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50000"/>
                </a:srgbClr>
              </a:prstShdw>
            </a:effectLst>
          </p:spPr>
          <p:txBody>
            <a:bodyPr wrap="none" anchor="ctr"/>
            <a:lstStyle/>
            <a:p>
              <a:endParaRPr lang="zh-CN" altLang="en-US">
                <a:latin typeface="Lucida Sans Unicode"/>
                <a:ea typeface="黑体" pitchFamily="49" charset="-122"/>
              </a:endParaRPr>
            </a:p>
          </p:txBody>
        </p:sp>
        <p:grpSp>
          <p:nvGrpSpPr>
            <p:cNvPr id="28680" name="Group 31"/>
            <p:cNvGrpSpPr>
              <a:grpSpLocks/>
            </p:cNvGrpSpPr>
            <p:nvPr/>
          </p:nvGrpSpPr>
          <p:grpSpPr bwMode="auto">
            <a:xfrm>
              <a:off x="368" y="1198"/>
              <a:ext cx="1265" cy="1965"/>
              <a:chOff x="368" y="1198"/>
              <a:chExt cx="1265" cy="1965"/>
            </a:xfrm>
          </p:grpSpPr>
          <p:sp>
            <p:nvSpPr>
              <p:cNvPr id="28692" name="AutoShape 32"/>
              <p:cNvSpPr>
                <a:spLocks noChangeArrowheads="1"/>
              </p:cNvSpPr>
              <p:nvPr/>
            </p:nvSpPr>
            <p:spPr bwMode="gray">
              <a:xfrm>
                <a:off x="368" y="1397"/>
                <a:ext cx="1264" cy="1766"/>
              </a:xfrm>
              <a:prstGeom prst="roundRect">
                <a:avLst>
                  <a:gd name="adj" fmla="val 16667"/>
                </a:avLst>
              </a:prstGeom>
              <a:solidFill>
                <a:srgbClr val="3CA1E6"/>
              </a:solidFill>
              <a:ln w="9525">
                <a:noFill/>
                <a:round/>
                <a:headEnd/>
                <a:tailEnd/>
              </a:ln>
            </p:spPr>
            <p:txBody>
              <a:bodyPr wrap="none" anchor="ctr"/>
              <a:lstStyle/>
              <a:p>
                <a:endParaRPr lang="zh-CN" altLang="en-US">
                  <a:latin typeface="Lucida Sans Unicode"/>
                  <a:ea typeface="黑体" pitchFamily="49" charset="-122"/>
                </a:endParaRPr>
              </a:p>
            </p:txBody>
          </p:sp>
          <p:sp>
            <p:nvSpPr>
              <p:cNvPr id="28693" name="AutoShape 33"/>
              <p:cNvSpPr>
                <a:spLocks noChangeArrowheads="1"/>
              </p:cNvSpPr>
              <p:nvPr/>
            </p:nvSpPr>
            <p:spPr bwMode="gray">
              <a:xfrm>
                <a:off x="379" y="2697"/>
                <a:ext cx="1246" cy="447"/>
              </a:xfrm>
              <a:prstGeom prst="roundRect">
                <a:avLst>
                  <a:gd name="adj" fmla="val 50000"/>
                </a:avLst>
              </a:prstGeom>
              <a:gradFill rotWithShape="1">
                <a:gsLst>
                  <a:gs pos="0">
                    <a:srgbClr val="3CA1E6">
                      <a:alpha val="0"/>
                    </a:srgbClr>
                  </a:gs>
                  <a:gs pos="100000">
                    <a:srgbClr val="9BCFF2"/>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28694" name="AutoShape 34"/>
              <p:cNvSpPr>
                <a:spLocks noChangeArrowheads="1"/>
              </p:cNvSpPr>
              <p:nvPr/>
            </p:nvSpPr>
            <p:spPr bwMode="gray">
              <a:xfrm>
                <a:off x="379" y="1411"/>
                <a:ext cx="1246" cy="446"/>
              </a:xfrm>
              <a:prstGeom prst="roundRect">
                <a:avLst>
                  <a:gd name="adj" fmla="val 50000"/>
                </a:avLst>
              </a:prstGeom>
              <a:gradFill rotWithShape="1">
                <a:gsLst>
                  <a:gs pos="0">
                    <a:srgbClr val="BEE0F7"/>
                  </a:gs>
                  <a:gs pos="100000">
                    <a:srgbClr val="3CA1E6">
                      <a:alpha val="0"/>
                    </a:srgbClr>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28695" name="Group 35"/>
              <p:cNvGrpSpPr>
                <a:grpSpLocks/>
              </p:cNvGrpSpPr>
              <p:nvPr/>
            </p:nvGrpSpPr>
            <p:grpSpPr bwMode="auto">
              <a:xfrm>
                <a:off x="796" y="1198"/>
                <a:ext cx="388" cy="405"/>
                <a:chOff x="796" y="1198"/>
                <a:chExt cx="388" cy="405"/>
              </a:xfrm>
            </p:grpSpPr>
            <p:sp>
              <p:nvSpPr>
                <p:cNvPr id="28698" name="Oval 36"/>
                <p:cNvSpPr>
                  <a:spLocks noChangeArrowheads="1"/>
                </p:cNvSpPr>
                <p:nvPr/>
              </p:nvSpPr>
              <p:spPr bwMode="gray">
                <a:xfrm>
                  <a:off x="796" y="1198"/>
                  <a:ext cx="388" cy="405"/>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28699" name="Oval 37"/>
                <p:cNvSpPr>
                  <a:spLocks noChangeArrowheads="1"/>
                </p:cNvSpPr>
                <p:nvPr/>
              </p:nvSpPr>
              <p:spPr bwMode="gray">
                <a:xfrm>
                  <a:off x="800" y="1201"/>
                  <a:ext cx="375" cy="39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00" name="Oval 38"/>
                <p:cNvSpPr>
                  <a:spLocks noChangeArrowheads="1"/>
                </p:cNvSpPr>
                <p:nvPr/>
              </p:nvSpPr>
              <p:spPr bwMode="gray">
                <a:xfrm>
                  <a:off x="805" y="1203"/>
                  <a:ext cx="366" cy="383"/>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01" name="Oval 39"/>
                <p:cNvSpPr>
                  <a:spLocks noChangeArrowheads="1"/>
                </p:cNvSpPr>
                <p:nvPr/>
              </p:nvSpPr>
              <p:spPr bwMode="gray">
                <a:xfrm>
                  <a:off x="809" y="1207"/>
                  <a:ext cx="348" cy="357"/>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702" name="Oval 40"/>
                <p:cNvSpPr>
                  <a:spLocks noChangeArrowheads="1"/>
                </p:cNvSpPr>
                <p:nvPr/>
              </p:nvSpPr>
              <p:spPr bwMode="gray">
                <a:xfrm>
                  <a:off x="829" y="1217"/>
                  <a:ext cx="310" cy="290"/>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28696" name="Text Box 41"/>
              <p:cNvSpPr txBox="1">
                <a:spLocks noChangeArrowheads="1"/>
              </p:cNvSpPr>
              <p:nvPr/>
            </p:nvSpPr>
            <p:spPr bwMode="gray">
              <a:xfrm>
                <a:off x="875" y="1256"/>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1</a:t>
                </a:r>
              </a:p>
            </p:txBody>
          </p:sp>
          <p:sp>
            <p:nvSpPr>
              <p:cNvPr id="94" name="Text Box 42"/>
              <p:cNvSpPr txBox="1">
                <a:spLocks noChangeArrowheads="1"/>
              </p:cNvSpPr>
              <p:nvPr/>
            </p:nvSpPr>
            <p:spPr bwMode="gray">
              <a:xfrm>
                <a:off x="394" y="1598"/>
                <a:ext cx="1239" cy="942"/>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减少动作数量</a:t>
                </a:r>
                <a:r>
                  <a:rPr lang="zh-CN" altLang="en-US" sz="1600">
                    <a:solidFill>
                      <a:schemeClr val="accent2"/>
                    </a:solidFill>
                    <a:latin typeface="Verdana" pitchFamily="34" charset="0"/>
                    <a:ea typeface="PMingLiU" pitchFamily="18" charset="-120"/>
                  </a:rPr>
                  <a:t> </a:t>
                </a:r>
              </a:p>
              <a:p>
                <a:pPr>
                  <a:spcBef>
                    <a:spcPct val="20000"/>
                  </a:spcBef>
                </a:pPr>
                <a:r>
                  <a:rPr lang="zh-CN" altLang="en-US" sz="1600">
                    <a:solidFill>
                      <a:srgbClr val="000000"/>
                    </a:solidFill>
                    <a:latin typeface="Verdana" pitchFamily="34" charset="0"/>
                    <a:ea typeface="PMingLiU" pitchFamily="18" charset="-120"/>
                  </a:rPr>
                  <a:t>　　</a:t>
                </a:r>
                <a:r>
                  <a:rPr lang="zh-CN" altLang="en-US" sz="1400">
                    <a:solidFill>
                      <a:srgbClr val="000000"/>
                    </a:solidFill>
                    <a:latin typeface="Verdana" pitchFamily="34" charset="0"/>
                    <a:ea typeface="PMingLiU" pitchFamily="18" charset="-120"/>
                  </a:rPr>
                  <a:t>进行动作要素分析，减少不必要的动作是动作改善最重要且最有效果的方法。</a:t>
                </a:r>
                <a:r>
                  <a:rPr lang="zh-TW" altLang="en-US" sz="1400">
                    <a:solidFill>
                      <a:srgbClr val="000000"/>
                    </a:solidFill>
                    <a:latin typeface="Verdana" pitchFamily="34" charset="0"/>
                    <a:ea typeface="PMingLiU" pitchFamily="18" charset="-120"/>
                  </a:rPr>
                  <a:t> </a:t>
                </a:r>
                <a:r>
                  <a:rPr lang="en-US" altLang="zh-TW" sz="1400">
                    <a:solidFill>
                      <a:srgbClr val="000000"/>
                    </a:solidFill>
                    <a:latin typeface="Verdana" pitchFamily="34" charset="0"/>
                    <a:ea typeface="PMingLiU" pitchFamily="18" charset="-120"/>
                  </a:rPr>
                  <a:t>.</a:t>
                </a:r>
              </a:p>
            </p:txBody>
          </p:sp>
        </p:grpSp>
        <p:sp>
          <p:nvSpPr>
            <p:cNvPr id="28681" name="AutoShape 43"/>
            <p:cNvSpPr>
              <a:spLocks noChangeArrowheads="1"/>
            </p:cNvSpPr>
            <p:nvPr/>
          </p:nvSpPr>
          <p:spPr bwMode="gray">
            <a:xfrm>
              <a:off x="1747" y="1392"/>
              <a:ext cx="1303" cy="1800"/>
            </a:xfrm>
            <a:prstGeom prst="roundRect">
              <a:avLst>
                <a:gd name="adj" fmla="val 17509"/>
              </a:avLst>
            </a:prstGeom>
            <a:gradFill rotWithShape="1">
              <a:gsLst>
                <a:gs pos="0">
                  <a:srgbClr val="34B034"/>
                </a:gs>
                <a:gs pos="100000">
                  <a:srgbClr val="3F8B4A"/>
                </a:gs>
              </a:gsLst>
              <a:lin ang="27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28682" name="AutoShape 44"/>
            <p:cNvSpPr>
              <a:spLocks noChangeArrowheads="1"/>
            </p:cNvSpPr>
            <p:nvPr/>
          </p:nvSpPr>
          <p:spPr bwMode="gray">
            <a:xfrm>
              <a:off x="1767" y="1397"/>
              <a:ext cx="1264" cy="1766"/>
            </a:xfrm>
            <a:prstGeom prst="roundRect">
              <a:avLst>
                <a:gd name="adj" fmla="val 16667"/>
              </a:avLst>
            </a:prstGeom>
            <a:solidFill>
              <a:srgbClr val="73E77E"/>
            </a:solidFill>
            <a:ln w="9525">
              <a:noFill/>
              <a:round/>
              <a:headEnd/>
              <a:tailEnd/>
            </a:ln>
          </p:spPr>
          <p:txBody>
            <a:bodyPr wrap="none" anchor="ctr"/>
            <a:lstStyle/>
            <a:p>
              <a:endParaRPr lang="zh-CN" altLang="en-US">
                <a:latin typeface="Lucida Sans Unicode"/>
                <a:ea typeface="黑体" pitchFamily="49" charset="-122"/>
              </a:endParaRPr>
            </a:p>
          </p:txBody>
        </p:sp>
        <p:sp>
          <p:nvSpPr>
            <p:cNvPr id="28683" name="AutoShape 45"/>
            <p:cNvSpPr>
              <a:spLocks noChangeArrowheads="1"/>
            </p:cNvSpPr>
            <p:nvPr/>
          </p:nvSpPr>
          <p:spPr bwMode="gray">
            <a:xfrm>
              <a:off x="1778" y="2697"/>
              <a:ext cx="1246" cy="447"/>
            </a:xfrm>
            <a:prstGeom prst="roundRect">
              <a:avLst>
                <a:gd name="adj" fmla="val 50000"/>
              </a:avLst>
            </a:prstGeom>
            <a:gradFill rotWithShape="1">
              <a:gsLst>
                <a:gs pos="0">
                  <a:srgbClr val="73E77E"/>
                </a:gs>
                <a:gs pos="100000">
                  <a:srgbClr val="B3F2B9"/>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28684" name="AutoShape 46"/>
            <p:cNvSpPr>
              <a:spLocks noChangeArrowheads="1"/>
            </p:cNvSpPr>
            <p:nvPr/>
          </p:nvSpPr>
          <p:spPr bwMode="gray">
            <a:xfrm>
              <a:off x="1778" y="1411"/>
              <a:ext cx="1246" cy="446"/>
            </a:xfrm>
            <a:prstGeom prst="roundRect">
              <a:avLst>
                <a:gd name="adj" fmla="val 50000"/>
              </a:avLst>
            </a:prstGeom>
            <a:gradFill rotWithShape="1">
              <a:gsLst>
                <a:gs pos="0">
                  <a:srgbClr val="D0F7D4"/>
                </a:gs>
                <a:gs pos="100000">
                  <a:srgbClr val="73E77E"/>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28685" name="Oval 47"/>
            <p:cNvSpPr>
              <a:spLocks noChangeArrowheads="1"/>
            </p:cNvSpPr>
            <p:nvPr/>
          </p:nvSpPr>
          <p:spPr bwMode="gray">
            <a:xfrm>
              <a:off x="2195" y="1198"/>
              <a:ext cx="388" cy="405"/>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28686" name="Oval 48"/>
            <p:cNvSpPr>
              <a:spLocks noChangeArrowheads="1"/>
            </p:cNvSpPr>
            <p:nvPr/>
          </p:nvSpPr>
          <p:spPr bwMode="gray">
            <a:xfrm>
              <a:off x="2199" y="1201"/>
              <a:ext cx="375" cy="39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687" name="Oval 49"/>
            <p:cNvSpPr>
              <a:spLocks noChangeArrowheads="1"/>
            </p:cNvSpPr>
            <p:nvPr/>
          </p:nvSpPr>
          <p:spPr bwMode="gray">
            <a:xfrm>
              <a:off x="2204" y="1203"/>
              <a:ext cx="366" cy="383"/>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688" name="Oval 50"/>
            <p:cNvSpPr>
              <a:spLocks noChangeArrowheads="1"/>
            </p:cNvSpPr>
            <p:nvPr/>
          </p:nvSpPr>
          <p:spPr bwMode="gray">
            <a:xfrm>
              <a:off x="2207" y="1207"/>
              <a:ext cx="349" cy="357"/>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689" name="Oval 51"/>
            <p:cNvSpPr>
              <a:spLocks noChangeArrowheads="1"/>
            </p:cNvSpPr>
            <p:nvPr/>
          </p:nvSpPr>
          <p:spPr bwMode="gray">
            <a:xfrm>
              <a:off x="2229" y="1217"/>
              <a:ext cx="309" cy="290"/>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28690" name="Text Box 52"/>
            <p:cNvSpPr txBox="1">
              <a:spLocks noChangeArrowheads="1"/>
            </p:cNvSpPr>
            <p:nvPr/>
          </p:nvSpPr>
          <p:spPr bwMode="gray">
            <a:xfrm>
              <a:off x="2274" y="1256"/>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2</a:t>
              </a:r>
            </a:p>
          </p:txBody>
        </p:sp>
        <p:sp>
          <p:nvSpPr>
            <p:cNvPr id="88" name="Text Box 53"/>
            <p:cNvSpPr txBox="1">
              <a:spLocks noChangeArrowheads="1"/>
            </p:cNvSpPr>
            <p:nvPr/>
          </p:nvSpPr>
          <p:spPr bwMode="gray">
            <a:xfrm>
              <a:off x="1793" y="1598"/>
              <a:ext cx="1238" cy="1214"/>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双手同时作业</a:t>
              </a:r>
              <a:r>
                <a:rPr lang="zh-CN" altLang="en-US" sz="1600">
                  <a:solidFill>
                    <a:srgbClr val="000000"/>
                  </a:solidFill>
                  <a:latin typeface="Verdana" pitchFamily="34" charset="0"/>
                  <a:ea typeface="PMingLiU" pitchFamily="18" charset="-120"/>
                </a:rPr>
                <a:t> </a:t>
              </a:r>
            </a:p>
            <a:p>
              <a:pPr>
                <a:spcBef>
                  <a:spcPct val="20000"/>
                </a:spcBef>
              </a:pPr>
              <a:r>
                <a:rPr lang="zh-CN" altLang="en-US" sz="1600">
                  <a:solidFill>
                    <a:srgbClr val="000000"/>
                  </a:solidFill>
                  <a:latin typeface="Verdana" pitchFamily="34" charset="0"/>
                  <a:ea typeface="PMingLiU" pitchFamily="18" charset="-120"/>
                </a:rPr>
                <a:t>　　</a:t>
              </a:r>
              <a:r>
                <a:rPr lang="zh-CN" altLang="en-US" sz="1400">
                  <a:solidFill>
                    <a:srgbClr val="000000"/>
                  </a:solidFill>
                  <a:latin typeface="Verdana" pitchFamily="34" charset="0"/>
                  <a:ea typeface="PMingLiU" pitchFamily="18" charset="-120"/>
                </a:rPr>
                <a:t>动作平衡能使作业人员的疲劳度降低，动作速度提高。比如双手动作能比单手大大提高效率，但必须注意双手动作的协调程度。</a:t>
              </a:r>
              <a:endParaRPr lang="en-US" altLang="zh-TW" sz="1600">
                <a:solidFill>
                  <a:srgbClr val="000000"/>
                </a:solidFill>
                <a:latin typeface="Verdana" pitchFamily="34" charset="0"/>
                <a:ea typeface="PMingLiU" pitchFamily="18" charset="-120"/>
              </a:endParaRP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11C8FEE6-A0F8-45AB-B339-26A4E06432DA}" type="datetime1">
              <a:rPr lang="zh-TW" altLang="en-US"/>
              <a:pPr fontAlgn="base">
                <a:spcBef>
                  <a:spcPct val="0"/>
                </a:spcBef>
                <a:spcAft>
                  <a:spcPct val="0"/>
                </a:spcAft>
              </a:pPr>
              <a:t>2013/9/5</a:t>
            </a:fld>
            <a:endParaRPr lang="en-US" altLang="zh-TW"/>
          </a:p>
        </p:txBody>
      </p:sp>
      <p:sp>
        <p:nvSpPr>
          <p:cNvPr id="30722"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7A0DF2A-2AC6-4F93-87C0-993B8C8A1321}" type="slidenum">
              <a:rPr lang="zh-TW" altLang="en-US"/>
              <a:pPr fontAlgn="base">
                <a:spcBef>
                  <a:spcPct val="0"/>
                </a:spcBef>
                <a:spcAft>
                  <a:spcPct val="0"/>
                </a:spcAft>
              </a:pPr>
              <a:t>6</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四大基本原则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(1)</a:t>
            </a: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30725" name="Group 31"/>
          <p:cNvGrpSpPr>
            <a:grpSpLocks/>
          </p:cNvGrpSpPr>
          <p:nvPr/>
        </p:nvGrpSpPr>
        <p:grpSpPr bwMode="auto">
          <a:xfrm>
            <a:off x="1042988" y="2209800"/>
            <a:ext cx="1854200" cy="3119438"/>
            <a:chOff x="368" y="1198"/>
            <a:chExt cx="1265" cy="1965"/>
          </a:xfrm>
        </p:grpSpPr>
        <p:sp>
          <p:nvSpPr>
            <p:cNvPr id="30727" name="AutoShape 32"/>
            <p:cNvSpPr>
              <a:spLocks noChangeArrowheads="1"/>
            </p:cNvSpPr>
            <p:nvPr/>
          </p:nvSpPr>
          <p:spPr bwMode="gray">
            <a:xfrm>
              <a:off x="368" y="1397"/>
              <a:ext cx="1264" cy="1766"/>
            </a:xfrm>
            <a:prstGeom prst="roundRect">
              <a:avLst>
                <a:gd name="adj" fmla="val 16667"/>
              </a:avLst>
            </a:prstGeom>
            <a:solidFill>
              <a:srgbClr val="3CA1E6"/>
            </a:solidFill>
            <a:ln w="9525">
              <a:noFill/>
              <a:round/>
              <a:headEnd/>
              <a:tailEnd/>
            </a:ln>
          </p:spPr>
          <p:txBody>
            <a:bodyPr wrap="none" anchor="ctr"/>
            <a:lstStyle/>
            <a:p>
              <a:endParaRPr lang="zh-CN" altLang="en-US">
                <a:latin typeface="Lucida Sans Unicode"/>
                <a:ea typeface="黑体" pitchFamily="49" charset="-122"/>
              </a:endParaRPr>
            </a:p>
          </p:txBody>
        </p:sp>
        <p:sp>
          <p:nvSpPr>
            <p:cNvPr id="30728" name="AutoShape 33"/>
            <p:cNvSpPr>
              <a:spLocks noChangeArrowheads="1"/>
            </p:cNvSpPr>
            <p:nvPr/>
          </p:nvSpPr>
          <p:spPr bwMode="gray">
            <a:xfrm>
              <a:off x="379" y="2697"/>
              <a:ext cx="1246" cy="447"/>
            </a:xfrm>
            <a:prstGeom prst="roundRect">
              <a:avLst>
                <a:gd name="adj" fmla="val 50000"/>
              </a:avLst>
            </a:prstGeom>
            <a:gradFill rotWithShape="1">
              <a:gsLst>
                <a:gs pos="0">
                  <a:srgbClr val="3CA1E6">
                    <a:alpha val="0"/>
                  </a:srgbClr>
                </a:gs>
                <a:gs pos="100000">
                  <a:srgbClr val="9BCFF2"/>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30729" name="AutoShape 34"/>
            <p:cNvSpPr>
              <a:spLocks noChangeArrowheads="1"/>
            </p:cNvSpPr>
            <p:nvPr/>
          </p:nvSpPr>
          <p:spPr bwMode="gray">
            <a:xfrm>
              <a:off x="379" y="1411"/>
              <a:ext cx="1246" cy="446"/>
            </a:xfrm>
            <a:prstGeom prst="roundRect">
              <a:avLst>
                <a:gd name="adj" fmla="val 50000"/>
              </a:avLst>
            </a:prstGeom>
            <a:gradFill rotWithShape="1">
              <a:gsLst>
                <a:gs pos="0">
                  <a:srgbClr val="BEE0F7"/>
                </a:gs>
                <a:gs pos="100000">
                  <a:srgbClr val="3CA1E6">
                    <a:alpha val="0"/>
                  </a:srgbClr>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30730" name="Group 35"/>
            <p:cNvGrpSpPr>
              <a:grpSpLocks/>
            </p:cNvGrpSpPr>
            <p:nvPr/>
          </p:nvGrpSpPr>
          <p:grpSpPr bwMode="auto">
            <a:xfrm>
              <a:off x="796" y="1198"/>
              <a:ext cx="388" cy="405"/>
              <a:chOff x="796" y="1198"/>
              <a:chExt cx="388" cy="405"/>
            </a:xfrm>
          </p:grpSpPr>
          <p:sp>
            <p:nvSpPr>
              <p:cNvPr id="30733" name="Oval 36"/>
              <p:cNvSpPr>
                <a:spLocks noChangeArrowheads="1"/>
              </p:cNvSpPr>
              <p:nvPr/>
            </p:nvSpPr>
            <p:spPr bwMode="gray">
              <a:xfrm>
                <a:off x="796" y="1198"/>
                <a:ext cx="388" cy="405"/>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30734" name="Oval 37"/>
              <p:cNvSpPr>
                <a:spLocks noChangeArrowheads="1"/>
              </p:cNvSpPr>
              <p:nvPr/>
            </p:nvSpPr>
            <p:spPr bwMode="gray">
              <a:xfrm>
                <a:off x="800" y="1201"/>
                <a:ext cx="375" cy="39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0735" name="Oval 38"/>
              <p:cNvSpPr>
                <a:spLocks noChangeArrowheads="1"/>
              </p:cNvSpPr>
              <p:nvPr/>
            </p:nvSpPr>
            <p:spPr bwMode="gray">
              <a:xfrm>
                <a:off x="805" y="1203"/>
                <a:ext cx="366" cy="383"/>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0736" name="Oval 39"/>
              <p:cNvSpPr>
                <a:spLocks noChangeArrowheads="1"/>
              </p:cNvSpPr>
              <p:nvPr/>
            </p:nvSpPr>
            <p:spPr bwMode="gray">
              <a:xfrm>
                <a:off x="809" y="1207"/>
                <a:ext cx="348" cy="357"/>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0737" name="Oval 40"/>
              <p:cNvSpPr>
                <a:spLocks noChangeArrowheads="1"/>
              </p:cNvSpPr>
              <p:nvPr/>
            </p:nvSpPr>
            <p:spPr bwMode="gray">
              <a:xfrm>
                <a:off x="829" y="1217"/>
                <a:ext cx="310" cy="290"/>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30731" name="Text Box 41"/>
            <p:cNvSpPr txBox="1">
              <a:spLocks noChangeArrowheads="1"/>
            </p:cNvSpPr>
            <p:nvPr/>
          </p:nvSpPr>
          <p:spPr bwMode="gray">
            <a:xfrm>
              <a:off x="875" y="1256"/>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1</a:t>
              </a:r>
            </a:p>
          </p:txBody>
        </p:sp>
        <p:sp>
          <p:nvSpPr>
            <p:cNvPr id="94" name="Text Box 42"/>
            <p:cNvSpPr txBox="1">
              <a:spLocks noChangeArrowheads="1"/>
            </p:cNvSpPr>
            <p:nvPr/>
          </p:nvSpPr>
          <p:spPr bwMode="gray">
            <a:xfrm>
              <a:off x="394" y="1598"/>
              <a:ext cx="1239" cy="1357"/>
            </a:xfrm>
            <a:prstGeom prst="rect">
              <a:avLst/>
            </a:prstGeom>
            <a:noFill/>
            <a:ln w="9525" algn="ctr">
              <a:noFill/>
              <a:miter lim="800000"/>
              <a:headEnd/>
              <a:tailEnd/>
            </a:ln>
            <a:effectLst/>
          </p:spPr>
          <p:txBody>
            <a:bodyPr>
              <a:spAutoFit/>
            </a:bodyPr>
            <a:lstStyle/>
            <a:p>
              <a:pPr>
                <a:spcBef>
                  <a:spcPct val="20000"/>
                </a:spcBef>
              </a:pPr>
              <a:r>
                <a:rPr lang="zh-CN" altLang="en-US" sz="2000" b="1">
                  <a:solidFill>
                    <a:srgbClr val="FF0000"/>
                  </a:solidFill>
                  <a:effectLst>
                    <a:outerShdw blurRad="38100" dist="38100" dir="2700000" algn="tl">
                      <a:srgbClr val="C0C0C0"/>
                    </a:outerShdw>
                  </a:effectLst>
                  <a:latin typeface="Verdana" pitchFamily="34" charset="0"/>
                  <a:ea typeface="PMingLiU" pitchFamily="18" charset="-120"/>
                </a:rPr>
                <a:t>减少动作数量</a:t>
              </a:r>
              <a:r>
                <a:rPr lang="zh-CN" altLang="en-US" sz="2000">
                  <a:solidFill>
                    <a:schemeClr val="accent2"/>
                  </a:solidFill>
                  <a:latin typeface="Verdana" pitchFamily="34" charset="0"/>
                  <a:ea typeface="PMingLiU" pitchFamily="18" charset="-120"/>
                </a:rPr>
                <a:t> </a:t>
              </a:r>
            </a:p>
            <a:p>
              <a:pPr>
                <a:spcBef>
                  <a:spcPct val="20000"/>
                </a:spcBef>
              </a:pPr>
              <a:r>
                <a:rPr lang="zh-CN" altLang="en-US" sz="2000">
                  <a:solidFill>
                    <a:srgbClr val="000000"/>
                  </a:solidFill>
                  <a:latin typeface="Verdana" pitchFamily="34" charset="0"/>
                  <a:ea typeface="PMingLiU" pitchFamily="18" charset="-120"/>
                </a:rPr>
                <a:t>　　</a:t>
              </a:r>
              <a:r>
                <a:rPr lang="zh-CN" altLang="en-US">
                  <a:solidFill>
                    <a:srgbClr val="000000"/>
                  </a:solidFill>
                  <a:latin typeface="Verdana" pitchFamily="34" charset="0"/>
                  <a:ea typeface="PMingLiU" pitchFamily="18" charset="-120"/>
                </a:rPr>
                <a:t>进行动作要素分析，减少不必要的动作是动作改善最重要且最有效果的方法。</a:t>
              </a:r>
              <a:endParaRPr lang="en-US" altLang="zh-TW">
                <a:solidFill>
                  <a:srgbClr val="000000"/>
                </a:solidFill>
                <a:latin typeface="Verdana" pitchFamily="34" charset="0"/>
                <a:ea typeface="PMingLiU" pitchFamily="18" charset="-120"/>
              </a:endParaRPr>
            </a:p>
          </p:txBody>
        </p:sp>
      </p:grpSp>
      <p:graphicFrame>
        <p:nvGraphicFramePr>
          <p:cNvPr id="100" name="資料庫圖表 99"/>
          <p:cNvGraphicFramePr/>
          <p:nvPr/>
        </p:nvGraphicFramePr>
        <p:xfrm>
          <a:off x="2843808" y="2276872"/>
          <a:ext cx="51244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678DA85-3F1B-4A42-8318-5F8A37E5CA9B}" type="datetime1">
              <a:rPr lang="zh-TW" altLang="en-US"/>
              <a:pPr fontAlgn="base">
                <a:spcBef>
                  <a:spcPct val="0"/>
                </a:spcBef>
                <a:spcAft>
                  <a:spcPct val="0"/>
                </a:spcAft>
              </a:pPr>
              <a:t>2013/9/5</a:t>
            </a:fld>
            <a:endParaRPr lang="en-US" altLang="zh-TW"/>
          </a:p>
        </p:txBody>
      </p:sp>
      <p:sp>
        <p:nvSpPr>
          <p:cNvPr id="32770"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846D4C4E-D762-4001-8993-7DAE1B56DE3F}" type="slidenum">
              <a:rPr lang="zh-TW" altLang="en-US"/>
              <a:pPr fontAlgn="base">
                <a:spcBef>
                  <a:spcPct val="0"/>
                </a:spcBef>
                <a:spcAft>
                  <a:spcPct val="0"/>
                </a:spcAft>
              </a:pPr>
              <a:t>7</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四大基本原则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(2)</a:t>
            </a: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
        <p:nvSpPr>
          <p:cNvPr id="32773" name="AutoShape 43"/>
          <p:cNvSpPr>
            <a:spLocks noChangeArrowheads="1"/>
          </p:cNvSpPr>
          <p:nvPr/>
        </p:nvSpPr>
        <p:spPr bwMode="gray">
          <a:xfrm>
            <a:off x="1006475" y="2517775"/>
            <a:ext cx="1909763" cy="2857500"/>
          </a:xfrm>
          <a:prstGeom prst="roundRect">
            <a:avLst>
              <a:gd name="adj" fmla="val 17509"/>
            </a:avLst>
          </a:prstGeom>
          <a:gradFill rotWithShape="1">
            <a:gsLst>
              <a:gs pos="0">
                <a:srgbClr val="34B034"/>
              </a:gs>
              <a:gs pos="100000">
                <a:srgbClr val="3F8B4A"/>
              </a:gs>
            </a:gsLst>
            <a:lin ang="27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32774" name="AutoShape 44"/>
          <p:cNvSpPr>
            <a:spLocks noChangeArrowheads="1"/>
          </p:cNvSpPr>
          <p:nvPr/>
        </p:nvSpPr>
        <p:spPr bwMode="gray">
          <a:xfrm>
            <a:off x="1036638" y="2525713"/>
            <a:ext cx="1851025" cy="2803525"/>
          </a:xfrm>
          <a:prstGeom prst="roundRect">
            <a:avLst>
              <a:gd name="adj" fmla="val 16667"/>
            </a:avLst>
          </a:prstGeom>
          <a:solidFill>
            <a:srgbClr val="73E77E"/>
          </a:solidFill>
          <a:ln w="9525">
            <a:noFill/>
            <a:round/>
            <a:headEnd/>
            <a:tailEnd/>
          </a:ln>
        </p:spPr>
        <p:txBody>
          <a:bodyPr wrap="none" anchor="ctr"/>
          <a:lstStyle/>
          <a:p>
            <a:endParaRPr lang="zh-CN" altLang="en-US">
              <a:latin typeface="Lucida Sans Unicode"/>
              <a:ea typeface="黑体" pitchFamily="49" charset="-122"/>
            </a:endParaRPr>
          </a:p>
        </p:txBody>
      </p:sp>
      <p:sp>
        <p:nvSpPr>
          <p:cNvPr id="32775" name="AutoShape 45"/>
          <p:cNvSpPr>
            <a:spLocks noChangeArrowheads="1"/>
          </p:cNvSpPr>
          <p:nvPr/>
        </p:nvSpPr>
        <p:spPr bwMode="gray">
          <a:xfrm>
            <a:off x="1052513" y="4589463"/>
            <a:ext cx="1825625" cy="709612"/>
          </a:xfrm>
          <a:prstGeom prst="roundRect">
            <a:avLst>
              <a:gd name="adj" fmla="val 50000"/>
            </a:avLst>
          </a:prstGeom>
          <a:gradFill rotWithShape="1">
            <a:gsLst>
              <a:gs pos="0">
                <a:srgbClr val="73E77E"/>
              </a:gs>
              <a:gs pos="100000">
                <a:srgbClr val="B3F2B9"/>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32776" name="AutoShape 46"/>
          <p:cNvSpPr>
            <a:spLocks noChangeArrowheads="1"/>
          </p:cNvSpPr>
          <p:nvPr/>
        </p:nvSpPr>
        <p:spPr bwMode="gray">
          <a:xfrm>
            <a:off x="1052513" y="2547938"/>
            <a:ext cx="1825625" cy="708025"/>
          </a:xfrm>
          <a:prstGeom prst="roundRect">
            <a:avLst>
              <a:gd name="adj" fmla="val 50000"/>
            </a:avLst>
          </a:prstGeom>
          <a:gradFill rotWithShape="1">
            <a:gsLst>
              <a:gs pos="0">
                <a:srgbClr val="D0F7D4"/>
              </a:gs>
              <a:gs pos="100000">
                <a:srgbClr val="73E77E"/>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32777" name="Oval 47"/>
          <p:cNvSpPr>
            <a:spLocks noChangeArrowheads="1"/>
          </p:cNvSpPr>
          <p:nvPr/>
        </p:nvSpPr>
        <p:spPr bwMode="gray">
          <a:xfrm>
            <a:off x="1663700" y="2209800"/>
            <a:ext cx="568325" cy="642938"/>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32778" name="Oval 48"/>
          <p:cNvSpPr>
            <a:spLocks noChangeArrowheads="1"/>
          </p:cNvSpPr>
          <p:nvPr/>
        </p:nvSpPr>
        <p:spPr bwMode="gray">
          <a:xfrm>
            <a:off x="1668463" y="2214563"/>
            <a:ext cx="549275" cy="622300"/>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2779" name="Oval 49"/>
          <p:cNvSpPr>
            <a:spLocks noChangeArrowheads="1"/>
          </p:cNvSpPr>
          <p:nvPr/>
        </p:nvSpPr>
        <p:spPr bwMode="gray">
          <a:xfrm>
            <a:off x="1676400" y="2217738"/>
            <a:ext cx="536575" cy="608012"/>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2780" name="Oval 50"/>
          <p:cNvSpPr>
            <a:spLocks noChangeArrowheads="1"/>
          </p:cNvSpPr>
          <p:nvPr/>
        </p:nvSpPr>
        <p:spPr bwMode="gray">
          <a:xfrm>
            <a:off x="1681163" y="2224088"/>
            <a:ext cx="511175" cy="566737"/>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2781" name="Oval 51"/>
          <p:cNvSpPr>
            <a:spLocks noChangeArrowheads="1"/>
          </p:cNvSpPr>
          <p:nvPr/>
        </p:nvSpPr>
        <p:spPr bwMode="gray">
          <a:xfrm>
            <a:off x="1712913" y="2239963"/>
            <a:ext cx="452437" cy="460375"/>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2782" name="Text Box 52"/>
          <p:cNvSpPr txBox="1">
            <a:spLocks noChangeArrowheads="1"/>
          </p:cNvSpPr>
          <p:nvPr/>
        </p:nvSpPr>
        <p:spPr bwMode="gray">
          <a:xfrm>
            <a:off x="1778000" y="2301875"/>
            <a:ext cx="327025" cy="457200"/>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2</a:t>
            </a:r>
          </a:p>
        </p:txBody>
      </p:sp>
      <p:sp>
        <p:nvSpPr>
          <p:cNvPr id="88" name="Text Box 53"/>
          <p:cNvSpPr txBox="1">
            <a:spLocks noChangeArrowheads="1"/>
          </p:cNvSpPr>
          <p:nvPr/>
        </p:nvSpPr>
        <p:spPr bwMode="gray">
          <a:xfrm>
            <a:off x="1073150" y="2844800"/>
            <a:ext cx="1816100" cy="1927225"/>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双手同时作业</a:t>
            </a:r>
            <a:r>
              <a:rPr lang="zh-CN" altLang="en-US" sz="1600">
                <a:solidFill>
                  <a:srgbClr val="000000"/>
                </a:solidFill>
                <a:latin typeface="Verdana" pitchFamily="34" charset="0"/>
                <a:ea typeface="PMingLiU" pitchFamily="18" charset="-120"/>
              </a:rPr>
              <a:t> </a:t>
            </a:r>
          </a:p>
          <a:p>
            <a:pPr>
              <a:spcBef>
                <a:spcPct val="20000"/>
              </a:spcBef>
            </a:pPr>
            <a:r>
              <a:rPr lang="zh-CN" altLang="en-US" sz="1600">
                <a:solidFill>
                  <a:srgbClr val="000000"/>
                </a:solidFill>
                <a:latin typeface="Verdana" pitchFamily="34" charset="0"/>
                <a:ea typeface="PMingLiU" pitchFamily="18" charset="-120"/>
              </a:rPr>
              <a:t>　　</a:t>
            </a:r>
            <a:r>
              <a:rPr lang="zh-CN" altLang="en-US" sz="1400">
                <a:solidFill>
                  <a:srgbClr val="000000"/>
                </a:solidFill>
                <a:latin typeface="Verdana" pitchFamily="34" charset="0"/>
                <a:ea typeface="PMingLiU" pitchFamily="18" charset="-120"/>
              </a:rPr>
              <a:t>动作平衡能使作业人员的疲劳度降低，动作速度提高。比如双手动作能比单手大大提高效率，但必须注意双手动作的协调程度。</a:t>
            </a:r>
            <a:endParaRPr lang="en-US" altLang="zh-TW" sz="1600">
              <a:solidFill>
                <a:srgbClr val="000000"/>
              </a:solidFill>
              <a:latin typeface="Verdana" pitchFamily="34" charset="0"/>
              <a:ea typeface="PMingLiU" pitchFamily="18" charset="-120"/>
            </a:endParaRPr>
          </a:p>
        </p:txBody>
      </p:sp>
      <p:graphicFrame>
        <p:nvGraphicFramePr>
          <p:cNvPr id="62" name="資料庫圖表 61"/>
          <p:cNvGraphicFramePr/>
          <p:nvPr/>
        </p:nvGraphicFramePr>
        <p:xfrm>
          <a:off x="2987824" y="2996952"/>
          <a:ext cx="5124400" cy="18722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1DCC3B1D-6BC9-4F27-A174-E08F292F2086}" type="datetime1">
              <a:rPr lang="zh-TW" altLang="en-US"/>
              <a:pPr fontAlgn="base">
                <a:spcBef>
                  <a:spcPct val="0"/>
                </a:spcBef>
                <a:spcAft>
                  <a:spcPct val="0"/>
                </a:spcAft>
              </a:pPr>
              <a:t>2013/9/5</a:t>
            </a:fld>
            <a:endParaRPr lang="en-US" altLang="zh-TW"/>
          </a:p>
        </p:txBody>
      </p:sp>
      <p:sp>
        <p:nvSpPr>
          <p:cNvPr id="34818"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B36AF677-0BB0-45E9-B5FF-71E220017E6C}" type="slidenum">
              <a:rPr lang="zh-TW" altLang="en-US"/>
              <a:pPr fontAlgn="base">
                <a:spcBef>
                  <a:spcPct val="0"/>
                </a:spcBef>
                <a:spcAft>
                  <a:spcPct val="0"/>
                </a:spcAft>
              </a:pPr>
              <a:t>8</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四大基本原则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(3)</a:t>
            </a: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34821" name="群組 61"/>
          <p:cNvGrpSpPr>
            <a:grpSpLocks/>
          </p:cNvGrpSpPr>
          <p:nvPr/>
        </p:nvGrpSpPr>
        <p:grpSpPr bwMode="auto">
          <a:xfrm>
            <a:off x="979488" y="2209800"/>
            <a:ext cx="1863725" cy="3275013"/>
            <a:chOff x="4662490" y="2209452"/>
            <a:chExt cx="1864200" cy="3275013"/>
          </a:xfrm>
        </p:grpSpPr>
        <p:sp>
          <p:nvSpPr>
            <p:cNvPr id="34823" name="AutoShape 6"/>
            <p:cNvSpPr>
              <a:spLocks noChangeArrowheads="1"/>
            </p:cNvSpPr>
            <p:nvPr/>
          </p:nvSpPr>
          <p:spPr bwMode="gray">
            <a:xfrm>
              <a:off x="4662490" y="2525365"/>
              <a:ext cx="1852475" cy="2803525"/>
            </a:xfrm>
            <a:prstGeom prst="roundRect">
              <a:avLst>
                <a:gd name="adj" fmla="val 16667"/>
              </a:avLst>
            </a:prstGeom>
            <a:solidFill>
              <a:srgbClr val="E9E065"/>
            </a:solidFill>
            <a:ln w="9525">
              <a:noFill/>
              <a:round/>
              <a:headEnd/>
              <a:tailEnd/>
            </a:ln>
          </p:spPr>
          <p:txBody>
            <a:bodyPr wrap="none" anchor="ctr"/>
            <a:lstStyle/>
            <a:p>
              <a:endParaRPr lang="zh-CN" altLang="en-US">
                <a:latin typeface="Lucida Sans Unicode"/>
                <a:ea typeface="黑体" pitchFamily="49" charset="-122"/>
              </a:endParaRPr>
            </a:p>
          </p:txBody>
        </p:sp>
        <p:sp>
          <p:nvSpPr>
            <p:cNvPr id="34824" name="AutoShape 7"/>
            <p:cNvSpPr>
              <a:spLocks noChangeArrowheads="1"/>
            </p:cNvSpPr>
            <p:nvPr/>
          </p:nvSpPr>
          <p:spPr bwMode="gray">
            <a:xfrm>
              <a:off x="4688870" y="4589115"/>
              <a:ext cx="1827561" cy="709613"/>
            </a:xfrm>
            <a:prstGeom prst="roundRect">
              <a:avLst>
                <a:gd name="adj" fmla="val 50000"/>
              </a:avLst>
            </a:prstGeom>
            <a:gradFill rotWithShape="1">
              <a:gsLst>
                <a:gs pos="0">
                  <a:srgbClr val="E9E065"/>
                </a:gs>
                <a:gs pos="100000">
                  <a:srgbClr val="F2EDA6"/>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34825" name="AutoShape 8"/>
            <p:cNvSpPr>
              <a:spLocks noChangeArrowheads="1"/>
            </p:cNvSpPr>
            <p:nvPr/>
          </p:nvSpPr>
          <p:spPr bwMode="gray">
            <a:xfrm>
              <a:off x="4688870" y="2547590"/>
              <a:ext cx="1827561" cy="708025"/>
            </a:xfrm>
            <a:prstGeom prst="roundRect">
              <a:avLst>
                <a:gd name="adj" fmla="val 50000"/>
              </a:avLst>
            </a:prstGeom>
            <a:gradFill rotWithShape="1">
              <a:gsLst>
                <a:gs pos="0">
                  <a:srgbClr val="F8F5CC"/>
                </a:gs>
                <a:gs pos="100000">
                  <a:srgbClr val="E9E065"/>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34826" name="Group 9"/>
            <p:cNvGrpSpPr>
              <a:grpSpLocks/>
            </p:cNvGrpSpPr>
            <p:nvPr/>
          </p:nvGrpSpPr>
          <p:grpSpPr bwMode="auto">
            <a:xfrm>
              <a:off x="5301477" y="2209452"/>
              <a:ext cx="567174" cy="642938"/>
              <a:chOff x="1289" y="582"/>
              <a:chExt cx="668" cy="668"/>
            </a:xfrm>
          </p:grpSpPr>
          <p:sp>
            <p:nvSpPr>
              <p:cNvPr id="34829" name="Oval 10"/>
              <p:cNvSpPr>
                <a:spLocks noChangeArrowheads="1"/>
              </p:cNvSpPr>
              <p:nvPr/>
            </p:nvSpPr>
            <p:spPr bwMode="gray">
              <a:xfrm>
                <a:off x="1289" y="582"/>
                <a:ext cx="668" cy="668"/>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34830" name="Oval 11"/>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4831" name="Oval 12"/>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4832" name="Oval 13"/>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4833" name="Oval 14"/>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34827" name="Text Box 15"/>
            <p:cNvSpPr txBox="1">
              <a:spLocks noChangeArrowheads="1"/>
            </p:cNvSpPr>
            <p:nvPr/>
          </p:nvSpPr>
          <p:spPr bwMode="gray">
            <a:xfrm>
              <a:off x="5415791" y="2301527"/>
              <a:ext cx="326821" cy="457200"/>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3</a:t>
              </a:r>
            </a:p>
          </p:txBody>
        </p:sp>
        <p:sp>
          <p:nvSpPr>
            <p:cNvPr id="58" name="Text Box 16"/>
            <p:cNvSpPr txBox="1">
              <a:spLocks noChangeArrowheads="1"/>
            </p:cNvSpPr>
            <p:nvPr/>
          </p:nvSpPr>
          <p:spPr bwMode="gray">
            <a:xfrm>
              <a:off x="4710127" y="2819052"/>
              <a:ext cx="1816563" cy="2665413"/>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缩短动作移动距离</a:t>
              </a:r>
              <a:r>
                <a:rPr lang="zh-CN" altLang="en-US" sz="1600">
                  <a:solidFill>
                    <a:srgbClr val="000000"/>
                  </a:solidFill>
                  <a:latin typeface="Verdana" pitchFamily="34" charset="0"/>
                  <a:ea typeface="PMingLiU" pitchFamily="18" charset="-120"/>
                </a:rPr>
                <a:t> </a:t>
              </a:r>
            </a:p>
            <a:p>
              <a:pPr>
                <a:spcBef>
                  <a:spcPct val="20000"/>
                </a:spcBef>
              </a:pPr>
              <a:r>
                <a:rPr lang="zh-CN" altLang="en-US" sz="1600">
                  <a:solidFill>
                    <a:srgbClr val="000000"/>
                  </a:solidFill>
                  <a:latin typeface="Verdana" pitchFamily="34" charset="0"/>
                  <a:ea typeface="PMingLiU" pitchFamily="18" charset="-120"/>
                </a:rPr>
                <a:t>　　</a:t>
              </a:r>
              <a:r>
                <a:rPr lang="zh-CN" altLang="en-US" sz="1200">
                  <a:solidFill>
                    <a:srgbClr val="000000"/>
                  </a:solidFill>
                  <a:latin typeface="Verdana" pitchFamily="34" charset="0"/>
                  <a:ea typeface="PMingLiU" pitchFamily="18" charset="-120"/>
                </a:rPr>
                <a:t>无论进行什么操作，“空手”、“搬运”总是必不可少的，而且会占用相当一部分动作时间。“空手”和“搬运”其实就是“空手移动”和“负荷移动”，而影响移动时间的最大因素就是移动距离，因此，缩短移动距离也就成为动作改善的基本手段之一了。</a:t>
              </a:r>
              <a:endParaRPr lang="en-US" altLang="zh-TW" sz="1200">
                <a:solidFill>
                  <a:srgbClr val="000000"/>
                </a:solidFill>
                <a:latin typeface="Verdana" pitchFamily="34" charset="0"/>
                <a:ea typeface="PMingLiU" pitchFamily="18" charset="-120"/>
              </a:endParaRPr>
            </a:p>
          </p:txBody>
        </p:sp>
      </p:grpSp>
      <p:graphicFrame>
        <p:nvGraphicFramePr>
          <p:cNvPr id="75" name="資料庫圖表 74"/>
          <p:cNvGraphicFramePr/>
          <p:nvPr/>
        </p:nvGraphicFramePr>
        <p:xfrm>
          <a:off x="2987824" y="2996952"/>
          <a:ext cx="5124400" cy="18722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F5EE8EE-9E2B-4AF9-8291-E908BD823D42}" type="datetime1">
              <a:rPr lang="zh-TW" altLang="en-US"/>
              <a:pPr fontAlgn="base">
                <a:spcBef>
                  <a:spcPct val="0"/>
                </a:spcBef>
                <a:spcAft>
                  <a:spcPct val="0"/>
                </a:spcAft>
              </a:pPr>
              <a:t>2013/9/5</a:t>
            </a:fld>
            <a:endParaRPr lang="en-US" altLang="zh-TW"/>
          </a:p>
        </p:txBody>
      </p:sp>
      <p:sp>
        <p:nvSpPr>
          <p:cNvPr id="36866"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89496817-A752-4BA8-AECD-CDE0AF82B422}" type="slidenum">
              <a:rPr lang="zh-TW" altLang="en-US"/>
              <a:pPr fontAlgn="base">
                <a:spcBef>
                  <a:spcPct val="0"/>
                </a:spcBef>
                <a:spcAft>
                  <a:spcPct val="0"/>
                </a:spcAft>
              </a:pPr>
              <a:t>9</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四大基本原则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(4)</a:t>
            </a: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
        <p:nvSpPr>
          <p:cNvPr id="36869" name="AutoShape 17"/>
          <p:cNvSpPr>
            <a:spLocks noChangeArrowheads="1"/>
          </p:cNvSpPr>
          <p:nvPr/>
        </p:nvSpPr>
        <p:spPr bwMode="gray">
          <a:xfrm>
            <a:off x="1042988" y="2513013"/>
            <a:ext cx="1852612" cy="2803525"/>
          </a:xfrm>
          <a:prstGeom prst="roundRect">
            <a:avLst>
              <a:gd name="adj" fmla="val 16667"/>
            </a:avLst>
          </a:prstGeom>
          <a:solidFill>
            <a:srgbClr val="3CA1E6"/>
          </a:solidFill>
          <a:ln w="9525">
            <a:noFill/>
            <a:round/>
            <a:headEnd/>
            <a:tailEnd/>
          </a:ln>
        </p:spPr>
        <p:txBody>
          <a:bodyPr wrap="none" anchor="ctr"/>
          <a:lstStyle/>
          <a:p>
            <a:endParaRPr lang="zh-CN" altLang="en-US">
              <a:latin typeface="Lucida Sans Unicode"/>
              <a:ea typeface="黑体" pitchFamily="49" charset="-122"/>
            </a:endParaRPr>
          </a:p>
        </p:txBody>
      </p:sp>
      <p:sp>
        <p:nvSpPr>
          <p:cNvPr id="36870" name="AutoShape 18"/>
          <p:cNvSpPr>
            <a:spLocks noChangeArrowheads="1"/>
          </p:cNvSpPr>
          <p:nvPr/>
        </p:nvSpPr>
        <p:spPr bwMode="gray">
          <a:xfrm>
            <a:off x="1060450" y="4576763"/>
            <a:ext cx="1825625" cy="709612"/>
          </a:xfrm>
          <a:prstGeom prst="roundRect">
            <a:avLst>
              <a:gd name="adj" fmla="val 50000"/>
            </a:avLst>
          </a:prstGeom>
          <a:gradFill rotWithShape="1">
            <a:gsLst>
              <a:gs pos="0">
                <a:srgbClr val="3CA1E6">
                  <a:alpha val="0"/>
                </a:srgbClr>
              </a:gs>
              <a:gs pos="100000">
                <a:srgbClr val="9BCFF2"/>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36871" name="AutoShape 19"/>
          <p:cNvSpPr>
            <a:spLocks noChangeArrowheads="1"/>
          </p:cNvSpPr>
          <p:nvPr/>
        </p:nvSpPr>
        <p:spPr bwMode="gray">
          <a:xfrm>
            <a:off x="1060450" y="2535238"/>
            <a:ext cx="1825625" cy="708025"/>
          </a:xfrm>
          <a:prstGeom prst="roundRect">
            <a:avLst>
              <a:gd name="adj" fmla="val 50000"/>
            </a:avLst>
          </a:prstGeom>
          <a:gradFill rotWithShape="1">
            <a:gsLst>
              <a:gs pos="0">
                <a:srgbClr val="BEE0F7"/>
              </a:gs>
              <a:gs pos="100000">
                <a:srgbClr val="3CA1E6">
                  <a:alpha val="0"/>
                </a:srgbClr>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36872" name="Group 20"/>
          <p:cNvGrpSpPr>
            <a:grpSpLocks/>
          </p:cNvGrpSpPr>
          <p:nvPr/>
        </p:nvGrpSpPr>
        <p:grpSpPr bwMode="auto">
          <a:xfrm>
            <a:off x="1671638" y="2197100"/>
            <a:ext cx="568325" cy="642938"/>
            <a:chOff x="1289" y="582"/>
            <a:chExt cx="668" cy="668"/>
          </a:xfrm>
        </p:grpSpPr>
        <p:sp>
          <p:nvSpPr>
            <p:cNvPr id="36876" name="Oval 21"/>
            <p:cNvSpPr>
              <a:spLocks noChangeArrowheads="1"/>
            </p:cNvSpPr>
            <p:nvPr/>
          </p:nvSpPr>
          <p:spPr bwMode="gray">
            <a:xfrm>
              <a:off x="1289" y="582"/>
              <a:ext cx="668" cy="668"/>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36877" name="Oval 2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6878" name="Oval 2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6879" name="Oval 2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36880" name="Oval 2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36873" name="Text Box 26"/>
          <p:cNvSpPr txBox="1">
            <a:spLocks noChangeArrowheads="1"/>
          </p:cNvSpPr>
          <p:nvPr/>
        </p:nvSpPr>
        <p:spPr bwMode="gray">
          <a:xfrm>
            <a:off x="1785938" y="2289175"/>
            <a:ext cx="327025" cy="457200"/>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4</a:t>
            </a:r>
          </a:p>
        </p:txBody>
      </p:sp>
      <p:sp>
        <p:nvSpPr>
          <p:cNvPr id="64" name="Text Box 27"/>
          <p:cNvSpPr txBox="1">
            <a:spLocks noChangeArrowheads="1"/>
          </p:cNvSpPr>
          <p:nvPr/>
        </p:nvSpPr>
        <p:spPr bwMode="gray">
          <a:xfrm>
            <a:off x="1081088" y="2806700"/>
            <a:ext cx="1816100" cy="2074863"/>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轻松自然的节奏</a:t>
            </a:r>
            <a:r>
              <a:rPr lang="zh-CN" altLang="en-US" sz="1400">
                <a:solidFill>
                  <a:srgbClr val="000000"/>
                </a:solidFill>
                <a:latin typeface="Verdana" pitchFamily="34" charset="0"/>
                <a:ea typeface="PMingLiU" pitchFamily="18" charset="-120"/>
              </a:rPr>
              <a:t> </a:t>
            </a:r>
          </a:p>
          <a:p>
            <a:pPr>
              <a:spcBef>
                <a:spcPct val="20000"/>
              </a:spcBef>
            </a:pPr>
            <a:r>
              <a:rPr lang="zh-CN" altLang="en-US" sz="1400">
                <a:solidFill>
                  <a:srgbClr val="000000"/>
                </a:solidFill>
                <a:latin typeface="Verdana" pitchFamily="34" charset="0"/>
                <a:ea typeface="PMingLiU" pitchFamily="18" charset="-120"/>
              </a:rPr>
              <a:t>　　</a:t>
            </a:r>
            <a:r>
              <a:rPr lang="zh-CN" altLang="en-US" sz="1200">
                <a:solidFill>
                  <a:srgbClr val="000000"/>
                </a:solidFill>
                <a:latin typeface="Verdana" pitchFamily="34" charset="0"/>
                <a:ea typeface="PMingLiU" pitchFamily="18" charset="-120"/>
              </a:rPr>
              <a:t>前面三项原则是通过减少、结合动作进行的改善。而进一步的改善就是使动作变得轻松、简单。也就是使移动路线顺畅，使用易把握的工具、改善操作环境以便能以更舒适的姿势进行工作。</a:t>
            </a:r>
            <a:endParaRPr lang="en-US" altLang="zh-TW" sz="1400">
              <a:solidFill>
                <a:srgbClr val="000000"/>
              </a:solidFill>
              <a:latin typeface="Verdana" pitchFamily="34" charset="0"/>
              <a:ea typeface="PMingLiU" pitchFamily="18" charset="-120"/>
            </a:endParaRPr>
          </a:p>
        </p:txBody>
      </p:sp>
      <p:graphicFrame>
        <p:nvGraphicFramePr>
          <p:cNvPr id="62" name="資料庫圖表 61"/>
          <p:cNvGraphicFramePr/>
          <p:nvPr/>
        </p:nvGraphicFramePr>
        <p:xfrm>
          <a:off x="2843808" y="2276872"/>
          <a:ext cx="51244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5EC45E5-B407-4C9E-B295-B08A97DD0775}" type="datetime1">
              <a:rPr lang="zh-TW" altLang="en-US"/>
              <a:pPr fontAlgn="base">
                <a:spcBef>
                  <a:spcPct val="0"/>
                </a:spcBef>
                <a:spcAft>
                  <a:spcPct val="0"/>
                </a:spcAft>
              </a:pPr>
              <a:t>2013/9/5</a:t>
            </a:fld>
            <a:endParaRPr lang="en-US" altLang="zh-TW"/>
          </a:p>
        </p:txBody>
      </p:sp>
      <p:sp>
        <p:nvSpPr>
          <p:cNvPr id="38914"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BFEF9884-2D88-4957-82FC-EBD1BD732AA2}" type="slidenum">
              <a:rPr lang="zh-TW" altLang="en-US"/>
              <a:pPr fontAlgn="base">
                <a:spcBef>
                  <a:spcPct val="0"/>
                </a:spcBef>
                <a:spcAft>
                  <a:spcPct val="0"/>
                </a:spcAft>
              </a:pPr>
              <a:t>10</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基本概念</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人体动作级次</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aphicFrame>
        <p:nvGraphicFramePr>
          <p:cNvPr id="48" name="Group 3"/>
          <p:cNvGraphicFramePr>
            <a:graphicFrameLocks noGrp="1"/>
          </p:cNvGraphicFramePr>
          <p:nvPr/>
        </p:nvGraphicFramePr>
        <p:xfrm>
          <a:off x="1042988" y="2205038"/>
          <a:ext cx="4178300" cy="3843337"/>
        </p:xfrm>
        <a:graphic>
          <a:graphicData uri="http://schemas.openxmlformats.org/drawingml/2006/table">
            <a:tbl>
              <a:tblPr/>
              <a:tblGrid>
                <a:gridCol w="656132"/>
                <a:gridCol w="1133842"/>
                <a:gridCol w="2387111"/>
              </a:tblGrid>
              <a:tr h="708123">
                <a:tc>
                  <a:txBody>
                    <a:bodyPr/>
                    <a:lstStyle/>
                    <a:p>
                      <a:pPr marL="0"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级</a:t>
                      </a:r>
                      <a:r>
                        <a:rPr kumimoji="0" lang="zh-CN"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次</a:t>
                      </a:r>
                      <a:endPar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运动</a:t>
                      </a:r>
                    </a:p>
                    <a:p>
                      <a:pPr marL="0"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枢</a:t>
                      </a:r>
                      <a:r>
                        <a:rPr kumimoji="0" lang="zh-TW" altLang="zh-CN"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轴</a:t>
                      </a:r>
                      <a:endPar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人</a:t>
                      </a:r>
                      <a:r>
                        <a:rPr kumimoji="0" lang="zh-TW" altLang="zh-CN"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体</a:t>
                      </a:r>
                      <a:r>
                        <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运动</a:t>
                      </a:r>
                      <a:r>
                        <a:rPr kumimoji="0" lang="zh-TW" altLang="zh-CN"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rPr>
                        <a:t>部位</a:t>
                      </a:r>
                      <a:endParaRPr kumimoji="0" lang="zh-TW" altLang="en-US" sz="2100" b="1" i="0" u="none" strike="noStrike" cap="none" normalizeH="0" baseline="0" dirty="0" smtClean="0">
                        <a:ln>
                          <a:noFill/>
                        </a:ln>
                        <a:solidFill>
                          <a:schemeClr val="bg1"/>
                        </a:solidFill>
                        <a:effectLst>
                          <a:outerShdw blurRad="38100" dist="38100" dir="2700000" algn="tl">
                            <a:srgbClr val="000000"/>
                          </a:outerShdw>
                        </a:effectLst>
                        <a:latin typeface="標楷體" pitchFamily="65" charset="-120"/>
                        <a:ea typeface="標楷體" pitchFamily="65" charset="-120"/>
                        <a:cs typeface="微軟正黑體"/>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r>
              <a:tr h="612135">
                <a:tc>
                  <a:txBody>
                    <a:bodyPr/>
                    <a:lstStyle/>
                    <a:p>
                      <a:pPr marL="0" marR="0" lvl="0" indent="0" algn="di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n-US" altLang="zh-TW"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1</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指</a:t>
                      </a:r>
                      <a:r>
                        <a:rPr kumimoji="0" lang="zh-TW" altLang="zh-CN"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节</a:t>
                      </a:r>
                      <a:endPar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手</a:t>
                      </a:r>
                      <a:r>
                        <a:rPr kumimoji="0" lang="zh-TW" altLang="zh-CN"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指</a:t>
                      </a:r>
                      <a:r>
                        <a:rPr kumimoji="0" lang="zh-TW" altLang="en-US"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运动</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612135">
                <a:tc>
                  <a:txBody>
                    <a:bodyPr/>
                    <a:lstStyle/>
                    <a:p>
                      <a:pPr marL="0" marR="0" lvl="0" indent="0" algn="di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n-US" altLang="zh-TW"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2</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手</a:t>
                      </a:r>
                      <a:r>
                        <a:rPr kumimoji="0" lang="zh-TW" altLang="zh-CN"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腕</a:t>
                      </a:r>
                      <a:endPar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手</a:t>
                      </a:r>
                      <a:r>
                        <a:rPr kumimoji="0" lang="zh-TW" altLang="zh-CN"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腕</a:t>
                      </a: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运动</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solidFill>
                      <a:schemeClr val="accent1"/>
                    </a:solidFill>
                  </a:tcPr>
                </a:tc>
              </a:tr>
              <a:tr h="612135">
                <a:tc>
                  <a:txBody>
                    <a:bodyPr/>
                    <a:lstStyle/>
                    <a:p>
                      <a:pPr marL="0" marR="0" lvl="0" indent="0" algn="di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n-US" altLang="zh-TW" sz="2300" b="1" i="0" u="none" strike="noStrike" cap="none" normalizeH="0" baseline="0" smtClean="0">
                          <a:ln>
                            <a:noFill/>
                          </a:ln>
                          <a:solidFill>
                            <a:srgbClr val="EAFC04"/>
                          </a:solidFill>
                          <a:effectLst>
                            <a:outerShdw blurRad="38100" dist="38100" dir="2700000" algn="tl">
                              <a:srgbClr val="000000"/>
                            </a:outerShdw>
                          </a:effectLst>
                          <a:latin typeface="標楷體" pitchFamily="65" charset="-120"/>
                          <a:ea typeface="標楷體" pitchFamily="65" charset="-120"/>
                          <a:cs typeface="微軟正黑體"/>
                        </a:rPr>
                        <a:t>3</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solidFill>
                      <a:srgbClr val="CC66FF"/>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smtClean="0">
                          <a:ln>
                            <a:noFill/>
                          </a:ln>
                          <a:solidFill>
                            <a:srgbClr val="EAFC04"/>
                          </a:solidFill>
                          <a:effectLst>
                            <a:outerShdw blurRad="38100" dist="38100" dir="2700000" algn="tl">
                              <a:srgbClr val="000000"/>
                            </a:outerShdw>
                          </a:effectLst>
                          <a:latin typeface="標楷體" pitchFamily="65" charset="-120"/>
                          <a:ea typeface="標楷體" pitchFamily="65" charset="-120"/>
                          <a:cs typeface="微軟正黑體"/>
                        </a:rPr>
                        <a:t>肘</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solidFill>
                      <a:srgbClr val="CC66FF"/>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rgbClr val="EAFC04"/>
                          </a:solidFill>
                          <a:effectLst>
                            <a:outerShdw blurRad="38100" dist="38100" dir="2700000" algn="tl">
                              <a:srgbClr val="000000"/>
                            </a:outerShdw>
                          </a:effectLst>
                          <a:latin typeface="標楷體" pitchFamily="65" charset="-120"/>
                          <a:ea typeface="標楷體" pitchFamily="65" charset="-120"/>
                          <a:cs typeface="微軟正黑體"/>
                        </a:rPr>
                        <a:t>小</a:t>
                      </a:r>
                      <a:r>
                        <a:rPr kumimoji="0" lang="zh-TW" altLang="zh-CN" sz="2300" b="1" i="0" u="none" strike="noStrike" cap="none" normalizeH="0" baseline="0" dirty="0" smtClean="0">
                          <a:ln>
                            <a:noFill/>
                          </a:ln>
                          <a:solidFill>
                            <a:srgbClr val="EAFC04"/>
                          </a:solidFill>
                          <a:effectLst>
                            <a:outerShdw blurRad="38100" dist="38100" dir="2700000" algn="tl">
                              <a:srgbClr val="000000"/>
                            </a:outerShdw>
                          </a:effectLst>
                          <a:latin typeface="標楷體" pitchFamily="65" charset="-120"/>
                          <a:ea typeface="標楷體" pitchFamily="65" charset="-120"/>
                          <a:cs typeface="微軟正黑體"/>
                        </a:rPr>
                        <a:t>臂</a:t>
                      </a:r>
                      <a:r>
                        <a:rPr kumimoji="0" lang="zh-TW" altLang="en-US" sz="2300" b="1" i="0" u="none" strike="noStrike" cap="none" normalizeH="0" baseline="0" dirty="0" smtClean="0">
                          <a:ln>
                            <a:noFill/>
                          </a:ln>
                          <a:solidFill>
                            <a:srgbClr val="EAFC04"/>
                          </a:solidFill>
                          <a:effectLst>
                            <a:outerShdw blurRad="38100" dist="38100" dir="2700000" algn="tl">
                              <a:srgbClr val="000000"/>
                            </a:outerShdw>
                          </a:effectLst>
                          <a:latin typeface="標楷體" pitchFamily="65" charset="-120"/>
                          <a:ea typeface="標楷體" pitchFamily="65" charset="-120"/>
                          <a:cs typeface="微軟正黑體"/>
                        </a:rPr>
                        <a:t>运动</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solidFill>
                      <a:srgbClr val="CC66FF"/>
                    </a:solidFill>
                  </a:tcPr>
                </a:tc>
              </a:tr>
              <a:tr h="612135">
                <a:tc>
                  <a:txBody>
                    <a:bodyPr/>
                    <a:lstStyle/>
                    <a:p>
                      <a:pPr marL="0" marR="0" lvl="0" indent="0" algn="di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n-US" altLang="zh-TW"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4</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肩</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大</a:t>
                      </a:r>
                      <a:r>
                        <a:rPr kumimoji="0" lang="zh-TW" altLang="zh-CN"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臂</a:t>
                      </a: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运动</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612135">
                <a:tc>
                  <a:txBody>
                    <a:bodyPr/>
                    <a:lstStyle/>
                    <a:p>
                      <a:pPr marL="0" marR="0" lvl="0" indent="0" algn="dist"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n-US" altLang="zh-TW"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5</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身</a:t>
                      </a:r>
                      <a:r>
                        <a:rPr kumimoji="0" lang="zh-TW" altLang="zh-CN"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体</a:t>
                      </a:r>
                      <a:endParaRPr kumimoji="0" lang="zh-TW" altLang="en-US" sz="2300" b="1" i="0" u="none" strike="noStrike" cap="none" normalizeH="0" baseline="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肩</a:t>
                      </a:r>
                      <a:r>
                        <a:rPr kumimoji="0" lang="zh-TW" altLang="zh-CN"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运动</a:t>
                      </a:r>
                      <a:endPar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r>
            </a:tbl>
          </a:graphicData>
        </a:graphic>
      </p:graphicFrame>
      <p:pic>
        <p:nvPicPr>
          <p:cNvPr id="38947" name="Picture 37"/>
          <p:cNvPicPr>
            <a:picLocks noChangeAspect="1" noChangeArrowheads="1"/>
          </p:cNvPicPr>
          <p:nvPr/>
        </p:nvPicPr>
        <p:blipFill>
          <a:blip r:embed="rId3"/>
          <a:srcRect/>
          <a:stretch>
            <a:fillRect/>
          </a:stretch>
        </p:blipFill>
        <p:spPr bwMode="auto">
          <a:xfrm>
            <a:off x="6227763" y="1989138"/>
            <a:ext cx="1876425" cy="4210050"/>
          </a:xfrm>
          <a:prstGeom prst="rect">
            <a:avLst/>
          </a:prstGeom>
          <a:noFill/>
          <a:ln w="28575" algn="ctr">
            <a:noFill/>
            <a:miter lim="800000"/>
            <a:headEnd/>
            <a:tailEnd/>
          </a:ln>
        </p:spPr>
      </p:pic>
      <p:sp>
        <p:nvSpPr>
          <p:cNvPr id="51" name="Rectangle 38"/>
          <p:cNvSpPr>
            <a:spLocks noChangeArrowheads="1"/>
          </p:cNvSpPr>
          <p:nvPr/>
        </p:nvSpPr>
        <p:spPr bwMode="auto">
          <a:xfrm>
            <a:off x="6227763" y="1989138"/>
            <a:ext cx="1873250" cy="647700"/>
          </a:xfrm>
          <a:prstGeom prst="rect">
            <a:avLst/>
          </a:prstGeom>
          <a:solidFill>
            <a:schemeClr val="folHlink">
              <a:alpha val="69019"/>
            </a:schemeClr>
          </a:solidFill>
          <a:ln w="28575" algn="ctr">
            <a:noFill/>
            <a:miter lim="800000"/>
            <a:headEnd/>
            <a:tailEnd/>
          </a:ln>
        </p:spPr>
        <p:txBody>
          <a:bodyPr wrap="none" anchor="ctr"/>
          <a:lstStyle/>
          <a:p>
            <a:endParaRPr lang="zh-CN" altLang="en-US">
              <a:latin typeface="Lucida Sans Unicode"/>
              <a:ea typeface="黑体" pitchFamily="49" charset="-122"/>
            </a:endParaRPr>
          </a:p>
        </p:txBody>
      </p:sp>
      <p:sp>
        <p:nvSpPr>
          <p:cNvPr id="52" name="Rectangle 39"/>
          <p:cNvSpPr>
            <a:spLocks noChangeArrowheads="1"/>
          </p:cNvSpPr>
          <p:nvPr/>
        </p:nvSpPr>
        <p:spPr bwMode="auto">
          <a:xfrm>
            <a:off x="6227763" y="2636838"/>
            <a:ext cx="1873250" cy="360362"/>
          </a:xfrm>
          <a:prstGeom prst="rect">
            <a:avLst/>
          </a:prstGeom>
          <a:solidFill>
            <a:schemeClr val="folHlink">
              <a:alpha val="69019"/>
            </a:schemeClr>
          </a:solidFill>
          <a:ln w="28575" algn="ctr">
            <a:noFill/>
            <a:miter lim="800000"/>
            <a:headEnd/>
            <a:tailEnd/>
          </a:ln>
        </p:spPr>
        <p:txBody>
          <a:bodyPr wrap="none" anchor="ctr"/>
          <a:lstStyle/>
          <a:p>
            <a:endParaRPr lang="zh-CN" altLang="en-US">
              <a:latin typeface="Lucida Sans Unicode"/>
              <a:ea typeface="黑体" pitchFamily="49" charset="-122"/>
            </a:endParaRPr>
          </a:p>
        </p:txBody>
      </p:sp>
      <p:sp>
        <p:nvSpPr>
          <p:cNvPr id="53" name="Rectangle 40"/>
          <p:cNvSpPr>
            <a:spLocks noChangeArrowheads="1"/>
          </p:cNvSpPr>
          <p:nvPr/>
        </p:nvSpPr>
        <p:spPr bwMode="auto">
          <a:xfrm>
            <a:off x="6227763" y="2997200"/>
            <a:ext cx="1873250" cy="1008063"/>
          </a:xfrm>
          <a:prstGeom prst="rect">
            <a:avLst/>
          </a:prstGeom>
          <a:solidFill>
            <a:schemeClr val="folHlink">
              <a:alpha val="69019"/>
            </a:schemeClr>
          </a:solidFill>
          <a:ln w="28575" algn="ctr">
            <a:noFill/>
            <a:miter lim="800000"/>
            <a:headEnd/>
            <a:tailEnd/>
          </a:ln>
        </p:spPr>
        <p:txBody>
          <a:bodyPr wrap="none" anchor="ctr"/>
          <a:lstStyle/>
          <a:p>
            <a:endParaRPr lang="zh-CN" altLang="en-US">
              <a:latin typeface="Lucida Sans Unicode"/>
              <a:ea typeface="黑体" pitchFamily="49" charset="-122"/>
            </a:endParaRPr>
          </a:p>
        </p:txBody>
      </p:sp>
      <p:sp>
        <p:nvSpPr>
          <p:cNvPr id="54" name="Rectangle 41"/>
          <p:cNvSpPr>
            <a:spLocks noChangeArrowheads="1"/>
          </p:cNvSpPr>
          <p:nvPr/>
        </p:nvSpPr>
        <p:spPr bwMode="auto">
          <a:xfrm>
            <a:off x="6227763" y="4005263"/>
            <a:ext cx="1873250" cy="1008062"/>
          </a:xfrm>
          <a:prstGeom prst="rect">
            <a:avLst/>
          </a:prstGeom>
          <a:solidFill>
            <a:schemeClr val="folHlink">
              <a:alpha val="69019"/>
            </a:schemeClr>
          </a:solidFill>
          <a:ln w="28575" algn="ctr">
            <a:noFill/>
            <a:miter lim="800000"/>
            <a:headEnd/>
            <a:tailEnd/>
          </a:ln>
        </p:spPr>
        <p:txBody>
          <a:bodyPr wrap="none" anchor="ctr"/>
          <a:lstStyle/>
          <a:p>
            <a:endParaRPr lang="zh-CN" altLang="en-US">
              <a:latin typeface="Lucida Sans Unicode"/>
              <a:ea typeface="黑体" pitchFamily="49" charset="-122"/>
            </a:endParaRPr>
          </a:p>
        </p:txBody>
      </p:sp>
      <p:sp>
        <p:nvSpPr>
          <p:cNvPr id="55" name="Rectangle 42"/>
          <p:cNvSpPr>
            <a:spLocks noChangeArrowheads="1"/>
          </p:cNvSpPr>
          <p:nvPr/>
        </p:nvSpPr>
        <p:spPr bwMode="auto">
          <a:xfrm>
            <a:off x="6227763" y="5013325"/>
            <a:ext cx="1873250" cy="863600"/>
          </a:xfrm>
          <a:prstGeom prst="rect">
            <a:avLst/>
          </a:prstGeom>
          <a:solidFill>
            <a:schemeClr val="folHlink">
              <a:alpha val="69019"/>
            </a:schemeClr>
          </a:solidFill>
          <a:ln w="28575" algn="ctr">
            <a:noFill/>
            <a:miter lim="800000"/>
            <a:headEnd/>
            <a:tailEnd/>
          </a:ln>
        </p:spPr>
        <p:txBody>
          <a:bodyPr wrap="none" anchor="ctr"/>
          <a:lstStyle/>
          <a:p>
            <a:endParaRPr lang="zh-CN" altLang="en-US">
              <a:latin typeface="Lucida Sans Unicode"/>
              <a:ea typeface="黑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1000"/>
                                        <p:tgtEl>
                                          <p:spTgt spid="51"/>
                                        </p:tgtEl>
                                      </p:cBhvr>
                                    </p:animEffect>
                                    <p:anim calcmode="lin" valueType="num">
                                      <p:cBhvr>
                                        <p:cTn id="8" dur="1000" fill="hold"/>
                                        <p:tgtEl>
                                          <p:spTgt spid="51"/>
                                        </p:tgtEl>
                                        <p:attrNameLst>
                                          <p:attrName>ppt_x</p:attrName>
                                        </p:attrNameLst>
                                      </p:cBhvr>
                                      <p:tavLst>
                                        <p:tav tm="0">
                                          <p:val>
                                            <p:strVal val="#ppt_x"/>
                                          </p:val>
                                        </p:tav>
                                        <p:tav tm="100000">
                                          <p:val>
                                            <p:strVal val="#ppt_x"/>
                                          </p:val>
                                        </p:tav>
                                      </p:tavLst>
                                    </p:anim>
                                    <p:anim calcmode="lin" valueType="num">
                                      <p:cBhvr>
                                        <p:cTn id="9" dur="900" decel="100000" fill="hold"/>
                                        <p:tgtEl>
                                          <p:spTgt spid="5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1000"/>
                                        <p:tgtEl>
                                          <p:spTgt spid="52"/>
                                        </p:tgtEl>
                                      </p:cBhvr>
                                    </p:animEffect>
                                    <p:anim calcmode="lin" valueType="num">
                                      <p:cBhvr>
                                        <p:cTn id="16" dur="1000" fill="hold"/>
                                        <p:tgtEl>
                                          <p:spTgt spid="52"/>
                                        </p:tgtEl>
                                        <p:attrNameLst>
                                          <p:attrName>ppt_x</p:attrName>
                                        </p:attrNameLst>
                                      </p:cBhvr>
                                      <p:tavLst>
                                        <p:tav tm="0">
                                          <p:val>
                                            <p:strVal val="#ppt_x"/>
                                          </p:val>
                                        </p:tav>
                                        <p:tav tm="100000">
                                          <p:val>
                                            <p:strVal val="#ppt_x"/>
                                          </p:val>
                                        </p:tav>
                                      </p:tavLst>
                                    </p:anim>
                                    <p:anim calcmode="lin" valueType="num">
                                      <p:cBhvr>
                                        <p:cTn id="17" dur="900" decel="100000" fill="hold"/>
                                        <p:tgtEl>
                                          <p:spTgt spid="52"/>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2"/>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fade">
                                      <p:cBhvr>
                                        <p:cTn id="23" dur="1000"/>
                                        <p:tgtEl>
                                          <p:spTgt spid="53"/>
                                        </p:tgtEl>
                                      </p:cBhvr>
                                    </p:animEffect>
                                    <p:anim calcmode="lin" valueType="num">
                                      <p:cBhvr>
                                        <p:cTn id="24" dur="1000" fill="hold"/>
                                        <p:tgtEl>
                                          <p:spTgt spid="53"/>
                                        </p:tgtEl>
                                        <p:attrNameLst>
                                          <p:attrName>ppt_x</p:attrName>
                                        </p:attrNameLst>
                                      </p:cBhvr>
                                      <p:tavLst>
                                        <p:tav tm="0">
                                          <p:val>
                                            <p:strVal val="#ppt_x"/>
                                          </p:val>
                                        </p:tav>
                                        <p:tav tm="100000">
                                          <p:val>
                                            <p:strVal val="#ppt_x"/>
                                          </p:val>
                                        </p:tav>
                                      </p:tavLst>
                                    </p:anim>
                                    <p:anim calcmode="lin" valueType="num">
                                      <p:cBhvr>
                                        <p:cTn id="25" dur="900" decel="100000" fill="hold"/>
                                        <p:tgtEl>
                                          <p:spTgt spid="5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53"/>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1000"/>
                                        <p:tgtEl>
                                          <p:spTgt spid="54"/>
                                        </p:tgtEl>
                                      </p:cBhvr>
                                    </p:animEffect>
                                    <p:anim calcmode="lin" valueType="num">
                                      <p:cBhvr>
                                        <p:cTn id="32" dur="1000" fill="hold"/>
                                        <p:tgtEl>
                                          <p:spTgt spid="54"/>
                                        </p:tgtEl>
                                        <p:attrNameLst>
                                          <p:attrName>ppt_x</p:attrName>
                                        </p:attrNameLst>
                                      </p:cBhvr>
                                      <p:tavLst>
                                        <p:tav tm="0">
                                          <p:val>
                                            <p:strVal val="#ppt_x"/>
                                          </p:val>
                                        </p:tav>
                                        <p:tav tm="100000">
                                          <p:val>
                                            <p:strVal val="#ppt_x"/>
                                          </p:val>
                                        </p:tav>
                                      </p:tavLst>
                                    </p:anim>
                                    <p:anim calcmode="lin" valueType="num">
                                      <p:cBhvr>
                                        <p:cTn id="33" dur="900" decel="100000" fill="hold"/>
                                        <p:tgtEl>
                                          <p:spTgt spid="5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54"/>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fade">
                                      <p:cBhvr>
                                        <p:cTn id="39" dur="1000"/>
                                        <p:tgtEl>
                                          <p:spTgt spid="55"/>
                                        </p:tgtEl>
                                      </p:cBhvr>
                                    </p:animEffect>
                                    <p:anim calcmode="lin" valueType="num">
                                      <p:cBhvr>
                                        <p:cTn id="40" dur="1000" fill="hold"/>
                                        <p:tgtEl>
                                          <p:spTgt spid="55"/>
                                        </p:tgtEl>
                                        <p:attrNameLst>
                                          <p:attrName>ppt_x</p:attrName>
                                        </p:attrNameLst>
                                      </p:cBhvr>
                                      <p:tavLst>
                                        <p:tav tm="0">
                                          <p:val>
                                            <p:strVal val="#ppt_x"/>
                                          </p:val>
                                        </p:tav>
                                        <p:tav tm="100000">
                                          <p:val>
                                            <p:strVal val="#ppt_x"/>
                                          </p:val>
                                        </p:tav>
                                      </p:tavLst>
                                    </p:anim>
                                    <p:anim calcmode="lin" valueType="num">
                                      <p:cBhvr>
                                        <p:cTn id="41" dur="900" decel="100000" fill="hold"/>
                                        <p:tgtEl>
                                          <p:spTgt spid="55"/>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3" grpId="0" animBg="1"/>
      <p:bldP spid="54" grpId="0" animBg="1"/>
      <p:bldP spid="5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資料庫圖表 12"/>
          <p:cNvGraphicFramePr/>
          <p:nvPr/>
        </p:nvGraphicFramePr>
        <p:xfrm>
          <a:off x="0" y="1556792"/>
          <a:ext cx="9144000"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0962"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00B90BE-C0CC-44DD-AB46-B0E65264799E}" type="datetime1">
              <a:rPr lang="zh-TW" altLang="en-US"/>
              <a:pPr fontAlgn="base">
                <a:spcBef>
                  <a:spcPct val="0"/>
                </a:spcBef>
                <a:spcAft>
                  <a:spcPct val="0"/>
                </a:spcAft>
              </a:pPr>
              <a:t>2013/9/5</a:t>
            </a:fld>
            <a:endParaRPr lang="en-US" altLang="zh-TW"/>
          </a:p>
        </p:txBody>
      </p:sp>
      <p:sp>
        <p:nvSpPr>
          <p:cNvPr id="40963"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AD4A6127-41F9-4AA3-831C-B28B1DA73E5E}" type="slidenum">
              <a:rPr lang="zh-TW" altLang="en-US"/>
              <a:pPr fontAlgn="base">
                <a:spcBef>
                  <a:spcPct val="0"/>
                </a:spcBef>
                <a:spcAft>
                  <a:spcPct val="0"/>
                </a:spcAft>
              </a:pPr>
              <a:t>11</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基本概念</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动作三要素</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AB8F27B-73A9-4026-80F5-CABBB1CF7175}" type="datetime1">
              <a:rPr lang="zh-TW" altLang="en-US"/>
              <a:pPr fontAlgn="base">
                <a:spcBef>
                  <a:spcPct val="0"/>
                </a:spcBef>
                <a:spcAft>
                  <a:spcPct val="0"/>
                </a:spcAft>
              </a:pPr>
              <a:t>2013/9/5</a:t>
            </a:fld>
            <a:endParaRPr lang="en-US" altLang="zh-TW"/>
          </a:p>
        </p:txBody>
      </p:sp>
      <p:sp>
        <p:nvSpPr>
          <p:cNvPr id="43010"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3AD73846-473B-42F9-BC8B-F7A566EBF00A}" type="slidenum">
              <a:rPr lang="zh-TW" altLang="en-US"/>
              <a:pPr fontAlgn="base">
                <a:spcBef>
                  <a:spcPct val="0"/>
                </a:spcBef>
                <a:spcAft>
                  <a:spcPct val="0"/>
                </a:spcAft>
              </a:pPr>
              <a:t>12</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4395787"/>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基本概念</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作用</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859536" lvl="2" fontAlgn="auto">
              <a:spcAft>
                <a:spcPts val="0"/>
              </a:spcAft>
              <a:buFont typeface="Wingdings 2"/>
              <a:buChar char=""/>
              <a:defRPr/>
            </a:pPr>
            <a:r>
              <a:rPr lang="zh-CN" altLang="en-US" sz="2200" b="1" dirty="0" smtClean="0">
                <a:latin typeface="標楷體" pitchFamily="65" charset="-120"/>
                <a:ea typeface="標楷體" pitchFamily="65" charset="-120"/>
                <a:cs typeface="Arial" pitchFamily="34" charset="0"/>
              </a:rPr>
              <a:t>回归到动作方法应有的基础上，从作业中找出不符合动作经济原则之处，把握作业动作上存在的问题；</a:t>
            </a:r>
            <a:endParaRPr lang="en-US" altLang="zh-CN" sz="2200" b="1" dirty="0" smtClean="0">
              <a:latin typeface="標楷體" pitchFamily="65" charset="-120"/>
              <a:ea typeface="標楷體" pitchFamily="65" charset="-120"/>
              <a:cs typeface="Arial" pitchFamily="34" charset="0"/>
            </a:endParaRPr>
          </a:p>
          <a:p>
            <a:pPr marL="859536" lvl="2" fontAlgn="auto">
              <a:spcAft>
                <a:spcPts val="0"/>
              </a:spcAft>
              <a:buFont typeface="Wingdings 2"/>
              <a:buChar char=""/>
              <a:defRPr/>
            </a:pPr>
            <a:endParaRPr lang="en-US" altLang="zh-CN" sz="2200" b="1" dirty="0" smtClean="0">
              <a:latin typeface="標楷體" pitchFamily="65" charset="-120"/>
              <a:ea typeface="標楷體" pitchFamily="65" charset="-120"/>
              <a:cs typeface="Arial" pitchFamily="34" charset="0"/>
            </a:endParaRPr>
          </a:p>
          <a:p>
            <a:pPr marL="859536" lvl="2" fontAlgn="auto">
              <a:spcAft>
                <a:spcPts val="0"/>
              </a:spcAft>
              <a:buFont typeface="Wingdings 2"/>
              <a:buChar char=""/>
              <a:defRPr/>
            </a:pPr>
            <a:r>
              <a:rPr lang="zh-CN" altLang="en-US" sz="2200" b="1" dirty="0" smtClean="0">
                <a:latin typeface="標楷體" pitchFamily="65" charset="-120"/>
                <a:ea typeface="標楷體" pitchFamily="65" charset="-120"/>
                <a:cs typeface="Arial" pitchFamily="34" charset="0"/>
              </a:rPr>
              <a:t>用动作经济的原则核查动作方法、作业现场布置、夹具和机器，把握改善的要点。</a:t>
            </a:r>
          </a:p>
          <a:p>
            <a:pPr marL="859536" lvl="2" fontAlgn="auto">
              <a:spcAft>
                <a:spcPts val="0"/>
              </a:spcAft>
              <a:buFont typeface="Wingdings 2"/>
              <a:buChar char=""/>
              <a:defRPr/>
            </a:pP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aphicFrame>
        <p:nvGraphicFramePr>
          <p:cNvPr id="10" name="資料庫圖表 9"/>
          <p:cNvGraphicFramePr/>
          <p:nvPr/>
        </p:nvGraphicFramePr>
        <p:xfrm>
          <a:off x="5280248" y="4437112"/>
          <a:ext cx="3863752" cy="20162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B5D5010-BF56-49B7-8309-AD4A15891D53}" type="datetime1">
              <a:rPr lang="zh-TW" altLang="en-US"/>
              <a:pPr fontAlgn="base">
                <a:spcBef>
                  <a:spcPct val="0"/>
                </a:spcBef>
                <a:spcAft>
                  <a:spcPct val="0"/>
                </a:spcAft>
              </a:pPr>
              <a:t>2013/9/5</a:t>
            </a:fld>
            <a:endParaRPr lang="en-US" altLang="zh-TW"/>
          </a:p>
        </p:txBody>
      </p:sp>
      <p:sp>
        <p:nvSpPr>
          <p:cNvPr id="45058"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E0AE677-D78B-43F7-99E5-6E24F8839274}" type="slidenum">
              <a:rPr lang="zh-TW" altLang="en-US"/>
              <a:pPr fontAlgn="base">
                <a:spcBef>
                  <a:spcPct val="0"/>
                </a:spcBef>
                <a:spcAft>
                  <a:spcPct val="0"/>
                </a:spcAft>
              </a:pPr>
              <a:t>13</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3460750"/>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基本概念</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目的</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aphicFrame>
        <p:nvGraphicFramePr>
          <p:cNvPr id="11" name="資料庫圖表 10"/>
          <p:cNvGraphicFramePr/>
          <p:nvPr/>
        </p:nvGraphicFramePr>
        <p:xfrm>
          <a:off x="1475656" y="2317328"/>
          <a:ext cx="6912768"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1AC7DCF-64CA-4201-9ED6-1EE683508FD6}" type="datetime1">
              <a:rPr lang="zh-TW" altLang="en-US"/>
              <a:pPr fontAlgn="base">
                <a:spcBef>
                  <a:spcPct val="0"/>
                </a:spcBef>
                <a:spcAft>
                  <a:spcPct val="0"/>
                </a:spcAft>
              </a:pPr>
              <a:t>2013/9/5</a:t>
            </a:fld>
            <a:endParaRPr lang="en-US" altLang="zh-TW"/>
          </a:p>
        </p:txBody>
      </p:sp>
      <p:sp>
        <p:nvSpPr>
          <p:cNvPr id="47106"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D41DC9C-D566-49BF-9109-2E070E05F3A6}" type="slidenum">
              <a:rPr lang="zh-TW" altLang="en-US"/>
              <a:pPr fontAlgn="base">
                <a:spcBef>
                  <a:spcPct val="0"/>
                </a:spcBef>
                <a:spcAft>
                  <a:spcPct val="0"/>
                </a:spcAft>
              </a:pPr>
              <a:t>14</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1)</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减少动作数量原则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47109" name="Group 2"/>
          <p:cNvGrpSpPr>
            <a:grpSpLocks/>
          </p:cNvGrpSpPr>
          <p:nvPr/>
        </p:nvGrpSpPr>
        <p:grpSpPr bwMode="auto">
          <a:xfrm>
            <a:off x="4643438" y="2197100"/>
            <a:ext cx="3949700" cy="3287713"/>
            <a:chOff x="3169" y="1190"/>
            <a:chExt cx="2695" cy="2071"/>
          </a:xfrm>
        </p:grpSpPr>
        <p:sp>
          <p:nvSpPr>
            <p:cNvPr id="47137" name="AutoShape 3"/>
            <p:cNvSpPr>
              <a:spLocks noChangeArrowheads="1"/>
            </p:cNvSpPr>
            <p:nvPr/>
          </p:nvSpPr>
          <p:spPr bwMode="gray">
            <a:xfrm>
              <a:off x="3169" y="1392"/>
              <a:ext cx="1304" cy="1800"/>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endParaRPr lang="zh-CN" altLang="en-US">
                <a:latin typeface="Lucida Sans Unicode"/>
                <a:ea typeface="黑体" pitchFamily="49" charset="-122"/>
              </a:endParaRPr>
            </a:p>
          </p:txBody>
        </p:sp>
        <p:grpSp>
          <p:nvGrpSpPr>
            <p:cNvPr id="47138" name="Group 4"/>
            <p:cNvGrpSpPr>
              <a:grpSpLocks/>
            </p:cNvGrpSpPr>
            <p:nvPr/>
          </p:nvGrpSpPr>
          <p:grpSpPr bwMode="auto">
            <a:xfrm>
              <a:off x="3182" y="1190"/>
              <a:ext cx="2682" cy="2071"/>
              <a:chOff x="3182" y="1190"/>
              <a:chExt cx="2682" cy="2071"/>
            </a:xfrm>
          </p:grpSpPr>
          <p:sp>
            <p:nvSpPr>
              <p:cNvPr id="47139" name="AutoShape 5"/>
              <p:cNvSpPr>
                <a:spLocks noChangeArrowheads="1"/>
              </p:cNvSpPr>
              <p:nvPr/>
            </p:nvSpPr>
            <p:spPr bwMode="gray">
              <a:xfrm>
                <a:off x="4592" y="1392"/>
                <a:ext cx="1272" cy="1760"/>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endParaRPr lang="zh-CN" altLang="en-US">
                  <a:latin typeface="Lucida Sans Unicode"/>
                  <a:ea typeface="黑体" pitchFamily="49" charset="-122"/>
                </a:endParaRPr>
              </a:p>
            </p:txBody>
          </p:sp>
          <p:sp>
            <p:nvSpPr>
              <p:cNvPr id="47140" name="AutoShape 6"/>
              <p:cNvSpPr>
                <a:spLocks noChangeArrowheads="1"/>
              </p:cNvSpPr>
              <p:nvPr/>
            </p:nvSpPr>
            <p:spPr bwMode="gray">
              <a:xfrm>
                <a:off x="3182" y="1397"/>
                <a:ext cx="1264" cy="1766"/>
              </a:xfrm>
              <a:prstGeom prst="roundRect">
                <a:avLst>
                  <a:gd name="adj" fmla="val 16667"/>
                </a:avLst>
              </a:prstGeom>
              <a:solidFill>
                <a:srgbClr val="E9E065"/>
              </a:solidFill>
              <a:ln w="9525">
                <a:noFill/>
                <a:round/>
                <a:headEnd/>
                <a:tailEnd/>
              </a:ln>
            </p:spPr>
            <p:txBody>
              <a:bodyPr wrap="none" anchor="ctr"/>
              <a:lstStyle/>
              <a:p>
                <a:endParaRPr lang="zh-CN" altLang="en-US">
                  <a:latin typeface="Lucida Sans Unicode"/>
                  <a:ea typeface="黑体" pitchFamily="49" charset="-122"/>
                </a:endParaRPr>
              </a:p>
            </p:txBody>
          </p:sp>
          <p:sp>
            <p:nvSpPr>
              <p:cNvPr id="47141" name="AutoShape 7"/>
              <p:cNvSpPr>
                <a:spLocks noChangeArrowheads="1"/>
              </p:cNvSpPr>
              <p:nvPr/>
            </p:nvSpPr>
            <p:spPr bwMode="gray">
              <a:xfrm>
                <a:off x="3200" y="2697"/>
                <a:ext cx="1247" cy="447"/>
              </a:xfrm>
              <a:prstGeom prst="roundRect">
                <a:avLst>
                  <a:gd name="adj" fmla="val 50000"/>
                </a:avLst>
              </a:prstGeom>
              <a:gradFill rotWithShape="1">
                <a:gsLst>
                  <a:gs pos="0">
                    <a:srgbClr val="E9E065"/>
                  </a:gs>
                  <a:gs pos="100000">
                    <a:srgbClr val="F2EDA6"/>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47142" name="AutoShape 8"/>
              <p:cNvSpPr>
                <a:spLocks noChangeArrowheads="1"/>
              </p:cNvSpPr>
              <p:nvPr/>
            </p:nvSpPr>
            <p:spPr bwMode="gray">
              <a:xfrm>
                <a:off x="3200" y="1411"/>
                <a:ext cx="1247" cy="446"/>
              </a:xfrm>
              <a:prstGeom prst="roundRect">
                <a:avLst>
                  <a:gd name="adj" fmla="val 50000"/>
                </a:avLst>
              </a:prstGeom>
              <a:gradFill rotWithShape="1">
                <a:gsLst>
                  <a:gs pos="0">
                    <a:srgbClr val="F8F5CC"/>
                  </a:gs>
                  <a:gs pos="100000">
                    <a:srgbClr val="E9E065"/>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47143" name="Group 9"/>
              <p:cNvGrpSpPr>
                <a:grpSpLocks/>
              </p:cNvGrpSpPr>
              <p:nvPr/>
            </p:nvGrpSpPr>
            <p:grpSpPr bwMode="auto">
              <a:xfrm>
                <a:off x="3618" y="1198"/>
                <a:ext cx="387" cy="405"/>
                <a:chOff x="1289" y="582"/>
                <a:chExt cx="668" cy="668"/>
              </a:xfrm>
            </p:grpSpPr>
            <p:sp>
              <p:nvSpPr>
                <p:cNvPr id="47157" name="Oval 10"/>
                <p:cNvSpPr>
                  <a:spLocks noChangeArrowheads="1"/>
                </p:cNvSpPr>
                <p:nvPr/>
              </p:nvSpPr>
              <p:spPr bwMode="gray">
                <a:xfrm>
                  <a:off x="1289" y="582"/>
                  <a:ext cx="668" cy="668"/>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47158" name="Oval 11"/>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59" name="Oval 12"/>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60" name="Oval 13"/>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61" name="Oval 14"/>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47144" name="Text Box 15"/>
              <p:cNvSpPr txBox="1">
                <a:spLocks noChangeArrowheads="1"/>
              </p:cNvSpPr>
              <p:nvPr/>
            </p:nvSpPr>
            <p:spPr bwMode="gray">
              <a:xfrm>
                <a:off x="3696" y="1256"/>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3</a:t>
                </a:r>
              </a:p>
            </p:txBody>
          </p:sp>
          <p:sp>
            <p:nvSpPr>
              <p:cNvPr id="58" name="Text Box 16"/>
              <p:cNvSpPr txBox="1">
                <a:spLocks noChangeArrowheads="1"/>
              </p:cNvSpPr>
              <p:nvPr/>
            </p:nvSpPr>
            <p:spPr bwMode="gray">
              <a:xfrm>
                <a:off x="3214" y="1582"/>
                <a:ext cx="1239" cy="1679"/>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缩短动作移动距离</a:t>
                </a:r>
                <a:r>
                  <a:rPr lang="zh-CN" altLang="en-US" sz="1600">
                    <a:solidFill>
                      <a:srgbClr val="000000"/>
                    </a:solidFill>
                    <a:latin typeface="Verdana" pitchFamily="34" charset="0"/>
                    <a:ea typeface="PMingLiU" pitchFamily="18" charset="-120"/>
                  </a:rPr>
                  <a:t> </a:t>
                </a:r>
              </a:p>
              <a:p>
                <a:pPr>
                  <a:spcBef>
                    <a:spcPct val="20000"/>
                  </a:spcBef>
                </a:pPr>
                <a:r>
                  <a:rPr lang="zh-CN" altLang="en-US" sz="1600">
                    <a:solidFill>
                      <a:srgbClr val="000000"/>
                    </a:solidFill>
                    <a:latin typeface="Verdana" pitchFamily="34" charset="0"/>
                    <a:ea typeface="PMingLiU" pitchFamily="18" charset="-120"/>
                  </a:rPr>
                  <a:t>　　</a:t>
                </a:r>
                <a:r>
                  <a:rPr lang="zh-CN" altLang="en-US" sz="1200">
                    <a:solidFill>
                      <a:srgbClr val="000000"/>
                    </a:solidFill>
                    <a:latin typeface="Verdana" pitchFamily="34" charset="0"/>
                    <a:ea typeface="PMingLiU" pitchFamily="18" charset="-120"/>
                  </a:rPr>
                  <a:t>无论进行什么操作，“空手”、“搬运”总是必不可少的，而且会占用相当一部分动作时间。“空手”和“搬运”其实就是“空手移动”和“负荷移动”，而影响移动时间的最大因素就是移动距离，因此，缩短移动距离也就成为动作改善的基本手段之一了。</a:t>
                </a:r>
                <a:endParaRPr lang="en-US" altLang="zh-TW" sz="1200">
                  <a:solidFill>
                    <a:srgbClr val="000000"/>
                  </a:solidFill>
                  <a:latin typeface="Verdana" pitchFamily="34" charset="0"/>
                  <a:ea typeface="PMingLiU" pitchFamily="18" charset="-120"/>
                </a:endParaRPr>
              </a:p>
            </p:txBody>
          </p:sp>
          <p:sp>
            <p:nvSpPr>
              <p:cNvPr id="47146" name="AutoShape 17"/>
              <p:cNvSpPr>
                <a:spLocks noChangeArrowheads="1"/>
              </p:cNvSpPr>
              <p:nvPr/>
            </p:nvSpPr>
            <p:spPr bwMode="gray">
              <a:xfrm>
                <a:off x="4592" y="1389"/>
                <a:ext cx="1264" cy="1766"/>
              </a:xfrm>
              <a:prstGeom prst="roundRect">
                <a:avLst>
                  <a:gd name="adj" fmla="val 16667"/>
                </a:avLst>
              </a:prstGeom>
              <a:solidFill>
                <a:srgbClr val="3CA1E6"/>
              </a:solidFill>
              <a:ln w="9525">
                <a:noFill/>
                <a:round/>
                <a:headEnd/>
                <a:tailEnd/>
              </a:ln>
            </p:spPr>
            <p:txBody>
              <a:bodyPr wrap="none" anchor="ctr"/>
              <a:lstStyle/>
              <a:p>
                <a:endParaRPr lang="zh-CN" altLang="en-US">
                  <a:latin typeface="Lucida Sans Unicode"/>
                  <a:ea typeface="黑体" pitchFamily="49" charset="-122"/>
                </a:endParaRPr>
              </a:p>
            </p:txBody>
          </p:sp>
          <p:sp>
            <p:nvSpPr>
              <p:cNvPr id="47147" name="AutoShape 18"/>
              <p:cNvSpPr>
                <a:spLocks noChangeArrowheads="1"/>
              </p:cNvSpPr>
              <p:nvPr/>
            </p:nvSpPr>
            <p:spPr bwMode="gray">
              <a:xfrm>
                <a:off x="4603" y="2689"/>
                <a:ext cx="1246" cy="447"/>
              </a:xfrm>
              <a:prstGeom prst="roundRect">
                <a:avLst>
                  <a:gd name="adj" fmla="val 50000"/>
                </a:avLst>
              </a:prstGeom>
              <a:gradFill rotWithShape="1">
                <a:gsLst>
                  <a:gs pos="0">
                    <a:srgbClr val="3CA1E6">
                      <a:alpha val="0"/>
                    </a:srgbClr>
                  </a:gs>
                  <a:gs pos="100000">
                    <a:srgbClr val="9BCFF2"/>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47148" name="AutoShape 19"/>
              <p:cNvSpPr>
                <a:spLocks noChangeArrowheads="1"/>
              </p:cNvSpPr>
              <p:nvPr/>
            </p:nvSpPr>
            <p:spPr bwMode="gray">
              <a:xfrm>
                <a:off x="4603" y="1403"/>
                <a:ext cx="1246" cy="446"/>
              </a:xfrm>
              <a:prstGeom prst="roundRect">
                <a:avLst>
                  <a:gd name="adj" fmla="val 50000"/>
                </a:avLst>
              </a:prstGeom>
              <a:gradFill rotWithShape="1">
                <a:gsLst>
                  <a:gs pos="0">
                    <a:srgbClr val="BEE0F7"/>
                  </a:gs>
                  <a:gs pos="100000">
                    <a:srgbClr val="3CA1E6">
                      <a:alpha val="0"/>
                    </a:srgbClr>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47149" name="Group 20"/>
              <p:cNvGrpSpPr>
                <a:grpSpLocks/>
              </p:cNvGrpSpPr>
              <p:nvPr/>
            </p:nvGrpSpPr>
            <p:grpSpPr bwMode="auto">
              <a:xfrm>
                <a:off x="5020" y="1190"/>
                <a:ext cx="388" cy="405"/>
                <a:chOff x="1289" y="582"/>
                <a:chExt cx="668" cy="668"/>
              </a:xfrm>
            </p:grpSpPr>
            <p:sp>
              <p:nvSpPr>
                <p:cNvPr id="47152" name="Oval 21"/>
                <p:cNvSpPr>
                  <a:spLocks noChangeArrowheads="1"/>
                </p:cNvSpPr>
                <p:nvPr/>
              </p:nvSpPr>
              <p:spPr bwMode="gray">
                <a:xfrm>
                  <a:off x="1289" y="582"/>
                  <a:ext cx="668" cy="668"/>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47153" name="Oval 2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54" name="Oval 2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55" name="Oval 2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56" name="Oval 2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47150" name="Text Box 26"/>
              <p:cNvSpPr txBox="1">
                <a:spLocks noChangeArrowheads="1"/>
              </p:cNvSpPr>
              <p:nvPr/>
            </p:nvSpPr>
            <p:spPr bwMode="gray">
              <a:xfrm>
                <a:off x="5099" y="1248"/>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4</a:t>
                </a:r>
              </a:p>
            </p:txBody>
          </p:sp>
          <p:sp>
            <p:nvSpPr>
              <p:cNvPr id="64" name="Text Box 27"/>
              <p:cNvSpPr txBox="1">
                <a:spLocks noChangeArrowheads="1"/>
              </p:cNvSpPr>
              <p:nvPr/>
            </p:nvSpPr>
            <p:spPr bwMode="gray">
              <a:xfrm>
                <a:off x="4618" y="1574"/>
                <a:ext cx="1239" cy="1307"/>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轻松自然的节奏</a:t>
                </a:r>
                <a:r>
                  <a:rPr lang="zh-CN" altLang="en-US" sz="1400">
                    <a:solidFill>
                      <a:srgbClr val="000000"/>
                    </a:solidFill>
                    <a:latin typeface="Verdana" pitchFamily="34" charset="0"/>
                    <a:ea typeface="PMingLiU" pitchFamily="18" charset="-120"/>
                  </a:rPr>
                  <a:t> </a:t>
                </a:r>
              </a:p>
              <a:p>
                <a:pPr>
                  <a:spcBef>
                    <a:spcPct val="20000"/>
                  </a:spcBef>
                </a:pPr>
                <a:r>
                  <a:rPr lang="zh-CN" altLang="en-US" sz="1400">
                    <a:solidFill>
                      <a:srgbClr val="000000"/>
                    </a:solidFill>
                    <a:latin typeface="Verdana" pitchFamily="34" charset="0"/>
                    <a:ea typeface="PMingLiU" pitchFamily="18" charset="-120"/>
                  </a:rPr>
                  <a:t>　　</a:t>
                </a:r>
                <a:r>
                  <a:rPr lang="zh-CN" altLang="en-US" sz="1200">
                    <a:solidFill>
                      <a:srgbClr val="000000"/>
                    </a:solidFill>
                    <a:latin typeface="Verdana" pitchFamily="34" charset="0"/>
                    <a:ea typeface="PMingLiU" pitchFamily="18" charset="-120"/>
                  </a:rPr>
                  <a:t>前面三项原则是通过减少、结合动作进行的改善。而进一步的改善就是使动作变得轻松、简单。也就是使移动路线顺畅，使用易把握的工具、改善操作环境以便能以更舒适的姿势进行工作。</a:t>
                </a:r>
                <a:endParaRPr lang="en-US" altLang="zh-TW" sz="1400">
                  <a:solidFill>
                    <a:srgbClr val="000000"/>
                  </a:solidFill>
                  <a:latin typeface="Verdana" pitchFamily="34" charset="0"/>
                  <a:ea typeface="PMingLiU" pitchFamily="18" charset="-120"/>
                </a:endParaRPr>
              </a:p>
            </p:txBody>
          </p:sp>
        </p:grpSp>
      </p:grpSp>
      <p:grpSp>
        <p:nvGrpSpPr>
          <p:cNvPr id="47110" name="Group 29"/>
          <p:cNvGrpSpPr>
            <a:grpSpLocks/>
          </p:cNvGrpSpPr>
          <p:nvPr/>
        </p:nvGrpSpPr>
        <p:grpSpPr bwMode="auto">
          <a:xfrm>
            <a:off x="509588" y="2209800"/>
            <a:ext cx="3959225" cy="3165475"/>
            <a:chOff x="348" y="1198"/>
            <a:chExt cx="2702" cy="1994"/>
          </a:xfrm>
        </p:grpSpPr>
        <p:sp>
          <p:nvSpPr>
            <p:cNvPr id="47113" name="AutoShape 30"/>
            <p:cNvSpPr>
              <a:spLocks noChangeArrowheads="1"/>
            </p:cNvSpPr>
            <p:nvPr/>
          </p:nvSpPr>
          <p:spPr bwMode="gray">
            <a:xfrm>
              <a:off x="348" y="1392"/>
              <a:ext cx="1304" cy="18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50000"/>
                </a:srgbClr>
              </a:prstShdw>
            </a:effectLst>
          </p:spPr>
          <p:txBody>
            <a:bodyPr wrap="none" anchor="ctr"/>
            <a:lstStyle/>
            <a:p>
              <a:endParaRPr lang="zh-CN" altLang="en-US">
                <a:latin typeface="Lucida Sans Unicode"/>
                <a:ea typeface="黑体" pitchFamily="49" charset="-122"/>
              </a:endParaRPr>
            </a:p>
          </p:txBody>
        </p:sp>
        <p:grpSp>
          <p:nvGrpSpPr>
            <p:cNvPr id="47114" name="Group 31"/>
            <p:cNvGrpSpPr>
              <a:grpSpLocks/>
            </p:cNvGrpSpPr>
            <p:nvPr/>
          </p:nvGrpSpPr>
          <p:grpSpPr bwMode="auto">
            <a:xfrm>
              <a:off x="368" y="1198"/>
              <a:ext cx="1265" cy="1965"/>
              <a:chOff x="368" y="1198"/>
              <a:chExt cx="1265" cy="1965"/>
            </a:xfrm>
          </p:grpSpPr>
          <p:sp>
            <p:nvSpPr>
              <p:cNvPr id="47126" name="AutoShape 32"/>
              <p:cNvSpPr>
                <a:spLocks noChangeArrowheads="1"/>
              </p:cNvSpPr>
              <p:nvPr/>
            </p:nvSpPr>
            <p:spPr bwMode="gray">
              <a:xfrm>
                <a:off x="368" y="1397"/>
                <a:ext cx="1264" cy="1766"/>
              </a:xfrm>
              <a:prstGeom prst="roundRect">
                <a:avLst>
                  <a:gd name="adj" fmla="val 16667"/>
                </a:avLst>
              </a:prstGeom>
              <a:solidFill>
                <a:srgbClr val="3CA1E6"/>
              </a:solidFill>
              <a:ln w="9525">
                <a:noFill/>
                <a:round/>
                <a:headEnd/>
                <a:tailEnd/>
              </a:ln>
            </p:spPr>
            <p:txBody>
              <a:bodyPr wrap="none" anchor="ctr"/>
              <a:lstStyle/>
              <a:p>
                <a:endParaRPr lang="zh-CN" altLang="en-US">
                  <a:latin typeface="Lucida Sans Unicode"/>
                  <a:ea typeface="黑体" pitchFamily="49" charset="-122"/>
                </a:endParaRPr>
              </a:p>
            </p:txBody>
          </p:sp>
          <p:sp>
            <p:nvSpPr>
              <p:cNvPr id="47127" name="AutoShape 33"/>
              <p:cNvSpPr>
                <a:spLocks noChangeArrowheads="1"/>
              </p:cNvSpPr>
              <p:nvPr/>
            </p:nvSpPr>
            <p:spPr bwMode="gray">
              <a:xfrm>
                <a:off x="379" y="2697"/>
                <a:ext cx="1246" cy="447"/>
              </a:xfrm>
              <a:prstGeom prst="roundRect">
                <a:avLst>
                  <a:gd name="adj" fmla="val 50000"/>
                </a:avLst>
              </a:prstGeom>
              <a:gradFill rotWithShape="1">
                <a:gsLst>
                  <a:gs pos="0">
                    <a:srgbClr val="3CA1E6">
                      <a:alpha val="0"/>
                    </a:srgbClr>
                  </a:gs>
                  <a:gs pos="100000">
                    <a:srgbClr val="9BCFF2"/>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47128" name="AutoShape 34"/>
              <p:cNvSpPr>
                <a:spLocks noChangeArrowheads="1"/>
              </p:cNvSpPr>
              <p:nvPr/>
            </p:nvSpPr>
            <p:spPr bwMode="gray">
              <a:xfrm>
                <a:off x="379" y="1411"/>
                <a:ext cx="1246" cy="446"/>
              </a:xfrm>
              <a:prstGeom prst="roundRect">
                <a:avLst>
                  <a:gd name="adj" fmla="val 50000"/>
                </a:avLst>
              </a:prstGeom>
              <a:gradFill rotWithShape="1">
                <a:gsLst>
                  <a:gs pos="0">
                    <a:srgbClr val="BEE0F7"/>
                  </a:gs>
                  <a:gs pos="100000">
                    <a:srgbClr val="3CA1E6">
                      <a:alpha val="0"/>
                    </a:srgbClr>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grpSp>
            <p:nvGrpSpPr>
              <p:cNvPr id="47129" name="Group 35"/>
              <p:cNvGrpSpPr>
                <a:grpSpLocks/>
              </p:cNvGrpSpPr>
              <p:nvPr/>
            </p:nvGrpSpPr>
            <p:grpSpPr bwMode="auto">
              <a:xfrm>
                <a:off x="796" y="1198"/>
                <a:ext cx="388" cy="405"/>
                <a:chOff x="796" y="1198"/>
                <a:chExt cx="388" cy="405"/>
              </a:xfrm>
            </p:grpSpPr>
            <p:sp>
              <p:nvSpPr>
                <p:cNvPr id="47132" name="Oval 36"/>
                <p:cNvSpPr>
                  <a:spLocks noChangeArrowheads="1"/>
                </p:cNvSpPr>
                <p:nvPr/>
              </p:nvSpPr>
              <p:spPr bwMode="gray">
                <a:xfrm>
                  <a:off x="796" y="1198"/>
                  <a:ext cx="388" cy="405"/>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47133" name="Oval 37"/>
                <p:cNvSpPr>
                  <a:spLocks noChangeArrowheads="1"/>
                </p:cNvSpPr>
                <p:nvPr/>
              </p:nvSpPr>
              <p:spPr bwMode="gray">
                <a:xfrm>
                  <a:off x="800" y="1201"/>
                  <a:ext cx="375" cy="39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34" name="Oval 38"/>
                <p:cNvSpPr>
                  <a:spLocks noChangeArrowheads="1"/>
                </p:cNvSpPr>
                <p:nvPr/>
              </p:nvSpPr>
              <p:spPr bwMode="gray">
                <a:xfrm>
                  <a:off x="805" y="1203"/>
                  <a:ext cx="366" cy="383"/>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35" name="Oval 39"/>
                <p:cNvSpPr>
                  <a:spLocks noChangeArrowheads="1"/>
                </p:cNvSpPr>
                <p:nvPr/>
              </p:nvSpPr>
              <p:spPr bwMode="gray">
                <a:xfrm>
                  <a:off x="809" y="1207"/>
                  <a:ext cx="348" cy="357"/>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36" name="Oval 40"/>
                <p:cNvSpPr>
                  <a:spLocks noChangeArrowheads="1"/>
                </p:cNvSpPr>
                <p:nvPr/>
              </p:nvSpPr>
              <p:spPr bwMode="gray">
                <a:xfrm>
                  <a:off x="829" y="1217"/>
                  <a:ext cx="310" cy="290"/>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grpSp>
          <p:sp>
            <p:nvSpPr>
              <p:cNvPr id="47130" name="Text Box 41"/>
              <p:cNvSpPr txBox="1">
                <a:spLocks noChangeArrowheads="1"/>
              </p:cNvSpPr>
              <p:nvPr/>
            </p:nvSpPr>
            <p:spPr bwMode="gray">
              <a:xfrm>
                <a:off x="875" y="1256"/>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1</a:t>
                </a:r>
              </a:p>
            </p:txBody>
          </p:sp>
          <p:sp>
            <p:nvSpPr>
              <p:cNvPr id="94" name="Text Box 42"/>
              <p:cNvSpPr txBox="1">
                <a:spLocks noChangeArrowheads="1"/>
              </p:cNvSpPr>
              <p:nvPr/>
            </p:nvSpPr>
            <p:spPr bwMode="gray">
              <a:xfrm>
                <a:off x="394" y="1598"/>
                <a:ext cx="1239" cy="1082"/>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减少动作数量</a:t>
                </a:r>
                <a:r>
                  <a:rPr lang="zh-CN" altLang="en-US" sz="1600">
                    <a:solidFill>
                      <a:schemeClr val="accent2"/>
                    </a:solidFill>
                    <a:latin typeface="Verdana" pitchFamily="34" charset="0"/>
                    <a:ea typeface="PMingLiU" pitchFamily="18" charset="-120"/>
                  </a:rPr>
                  <a:t> </a:t>
                </a:r>
              </a:p>
              <a:p>
                <a:pPr>
                  <a:spcBef>
                    <a:spcPct val="20000"/>
                  </a:spcBef>
                </a:pPr>
                <a:r>
                  <a:rPr lang="en-US" altLang="zh-CN" sz="1600" b="1">
                    <a:solidFill>
                      <a:srgbClr val="000000"/>
                    </a:solidFill>
                    <a:effectLst>
                      <a:outerShdw blurRad="38100" dist="38100" dir="2700000" algn="tl">
                        <a:srgbClr val="C0C0C0"/>
                      </a:outerShdw>
                    </a:effectLst>
                    <a:latin typeface="Verdana" pitchFamily="34" charset="0"/>
                    <a:ea typeface="PMingLiU" pitchFamily="18" charset="-120"/>
                  </a:rPr>
                  <a:t>1.</a:t>
                </a:r>
                <a:r>
                  <a:rPr lang="zh-CN" altLang="en-US" sz="1600" b="1">
                    <a:solidFill>
                      <a:srgbClr val="000000"/>
                    </a:solidFill>
                    <a:effectLst>
                      <a:outerShdw blurRad="38100" dist="38100" dir="2700000" algn="tl">
                        <a:srgbClr val="C0C0C0"/>
                      </a:outerShdw>
                    </a:effectLst>
                    <a:latin typeface="Verdana" pitchFamily="34" charset="0"/>
                    <a:ea typeface="PMingLiU" pitchFamily="18" charset="-120"/>
                  </a:rPr>
                  <a:t>关于动作方法</a:t>
                </a:r>
                <a:r>
                  <a:rPr lang="en-US" altLang="zh-CN" sz="1600" b="1">
                    <a:solidFill>
                      <a:srgbClr val="000000"/>
                    </a:solidFill>
                    <a:effectLst>
                      <a:outerShdw blurRad="38100" dist="38100" dir="2700000" algn="tl">
                        <a:srgbClr val="C0C0C0"/>
                      </a:outerShdw>
                    </a:effectLst>
                    <a:latin typeface="Verdana" pitchFamily="34" charset="0"/>
                    <a:ea typeface="PMingLiU" pitchFamily="18" charset="-120"/>
                  </a:rPr>
                  <a:t>;</a:t>
                </a:r>
              </a:p>
              <a:p>
                <a:pPr>
                  <a:spcBef>
                    <a:spcPct val="20000"/>
                  </a:spcBef>
                </a:pPr>
                <a:r>
                  <a:rPr lang="en-US" altLang="zh-TW" sz="1600" b="1">
                    <a:solidFill>
                      <a:srgbClr val="000000"/>
                    </a:solidFill>
                    <a:effectLst>
                      <a:outerShdw blurRad="38100" dist="38100" dir="2700000" algn="tl">
                        <a:srgbClr val="C0C0C0"/>
                      </a:outerShdw>
                    </a:effectLst>
                    <a:latin typeface="Verdana" pitchFamily="34" charset="0"/>
                    <a:ea typeface="PMingLiU" pitchFamily="18" charset="-120"/>
                  </a:rPr>
                  <a:t>2.</a:t>
                </a:r>
                <a:r>
                  <a:rPr lang="zh-CN" altLang="en-US" sz="1600" b="1">
                    <a:solidFill>
                      <a:srgbClr val="000000"/>
                    </a:solidFill>
                    <a:effectLst>
                      <a:outerShdw blurRad="38100" dist="38100" dir="2700000" algn="tl">
                        <a:srgbClr val="C0C0C0"/>
                      </a:outerShdw>
                    </a:effectLst>
                    <a:latin typeface="Verdana" pitchFamily="34" charset="0"/>
                    <a:ea typeface="PMingLiU" pitchFamily="18" charset="-120"/>
                  </a:rPr>
                  <a:t>关于作业现场布置</a:t>
                </a:r>
                <a:r>
                  <a:rPr lang="en-US" altLang="zh-CN" sz="1600" b="1">
                    <a:solidFill>
                      <a:srgbClr val="000000"/>
                    </a:solidFill>
                    <a:effectLst>
                      <a:outerShdw blurRad="38100" dist="38100" dir="2700000" algn="tl">
                        <a:srgbClr val="C0C0C0"/>
                      </a:outerShdw>
                    </a:effectLst>
                    <a:latin typeface="Verdana" pitchFamily="34" charset="0"/>
                    <a:ea typeface="PMingLiU" pitchFamily="18" charset="-120"/>
                  </a:rPr>
                  <a:t>;</a:t>
                </a:r>
              </a:p>
              <a:p>
                <a:pPr>
                  <a:spcBef>
                    <a:spcPct val="20000"/>
                  </a:spcBef>
                </a:pPr>
                <a:r>
                  <a:rPr lang="en-US" altLang="zh-TW" sz="1600" b="1">
                    <a:solidFill>
                      <a:srgbClr val="000000"/>
                    </a:solidFill>
                    <a:effectLst>
                      <a:outerShdw blurRad="38100" dist="38100" dir="2700000" algn="tl">
                        <a:srgbClr val="C0C0C0"/>
                      </a:outerShdw>
                    </a:effectLst>
                    <a:latin typeface="Verdana" pitchFamily="34" charset="0"/>
                    <a:ea typeface="PMingLiU" pitchFamily="18" charset="-120"/>
                  </a:rPr>
                  <a:t>3.</a:t>
                </a:r>
                <a:r>
                  <a:rPr lang="zh-CN" altLang="en-US" sz="1600" b="1">
                    <a:solidFill>
                      <a:srgbClr val="000000"/>
                    </a:solidFill>
                    <a:effectLst>
                      <a:outerShdw blurRad="38100" dist="38100" dir="2700000" algn="tl">
                        <a:srgbClr val="C0C0C0"/>
                      </a:outerShdw>
                    </a:effectLst>
                    <a:latin typeface="Verdana" pitchFamily="34" charset="0"/>
                    <a:ea typeface="PMingLiU" pitchFamily="18" charset="-120"/>
                  </a:rPr>
                  <a:t>关于工夹具和机器</a:t>
                </a:r>
                <a:r>
                  <a:rPr lang="en-US" altLang="zh-CN" sz="1600" b="1">
                    <a:solidFill>
                      <a:srgbClr val="000000"/>
                    </a:solidFill>
                    <a:effectLst>
                      <a:outerShdw blurRad="38100" dist="38100" dir="2700000" algn="tl">
                        <a:srgbClr val="C0C0C0"/>
                      </a:outerShdw>
                    </a:effectLst>
                    <a:latin typeface="Verdana" pitchFamily="34" charset="0"/>
                    <a:ea typeface="PMingLiU" pitchFamily="18" charset="-120"/>
                  </a:rPr>
                  <a:t>;</a:t>
                </a:r>
                <a:endParaRPr lang="en-US" altLang="zh-TW" sz="1400" b="1">
                  <a:solidFill>
                    <a:srgbClr val="000000"/>
                  </a:solidFill>
                  <a:effectLst>
                    <a:outerShdw blurRad="38100" dist="38100" dir="2700000" algn="tl">
                      <a:srgbClr val="C0C0C0"/>
                    </a:outerShdw>
                  </a:effectLst>
                  <a:latin typeface="Verdana" pitchFamily="34" charset="0"/>
                  <a:ea typeface="PMingLiU" pitchFamily="18" charset="-120"/>
                </a:endParaRPr>
              </a:p>
            </p:txBody>
          </p:sp>
        </p:grpSp>
        <p:sp>
          <p:nvSpPr>
            <p:cNvPr id="47115" name="AutoShape 43"/>
            <p:cNvSpPr>
              <a:spLocks noChangeArrowheads="1"/>
            </p:cNvSpPr>
            <p:nvPr/>
          </p:nvSpPr>
          <p:spPr bwMode="gray">
            <a:xfrm>
              <a:off x="1747" y="1392"/>
              <a:ext cx="1303" cy="1800"/>
            </a:xfrm>
            <a:prstGeom prst="roundRect">
              <a:avLst>
                <a:gd name="adj" fmla="val 17509"/>
              </a:avLst>
            </a:prstGeom>
            <a:gradFill rotWithShape="1">
              <a:gsLst>
                <a:gs pos="0">
                  <a:srgbClr val="34B034"/>
                </a:gs>
                <a:gs pos="100000">
                  <a:srgbClr val="3F8B4A"/>
                </a:gs>
              </a:gsLst>
              <a:lin ang="27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47116" name="AutoShape 44"/>
            <p:cNvSpPr>
              <a:spLocks noChangeArrowheads="1"/>
            </p:cNvSpPr>
            <p:nvPr/>
          </p:nvSpPr>
          <p:spPr bwMode="gray">
            <a:xfrm>
              <a:off x="1767" y="1397"/>
              <a:ext cx="1264" cy="1766"/>
            </a:xfrm>
            <a:prstGeom prst="roundRect">
              <a:avLst>
                <a:gd name="adj" fmla="val 16667"/>
              </a:avLst>
            </a:prstGeom>
            <a:solidFill>
              <a:srgbClr val="73E77E"/>
            </a:solidFill>
            <a:ln w="9525">
              <a:noFill/>
              <a:round/>
              <a:headEnd/>
              <a:tailEnd/>
            </a:ln>
          </p:spPr>
          <p:txBody>
            <a:bodyPr wrap="none" anchor="ctr"/>
            <a:lstStyle/>
            <a:p>
              <a:endParaRPr lang="zh-CN" altLang="en-US">
                <a:latin typeface="Lucida Sans Unicode"/>
                <a:ea typeface="黑体" pitchFamily="49" charset="-122"/>
              </a:endParaRPr>
            </a:p>
          </p:txBody>
        </p:sp>
        <p:sp>
          <p:nvSpPr>
            <p:cNvPr id="47117" name="AutoShape 45"/>
            <p:cNvSpPr>
              <a:spLocks noChangeArrowheads="1"/>
            </p:cNvSpPr>
            <p:nvPr/>
          </p:nvSpPr>
          <p:spPr bwMode="gray">
            <a:xfrm>
              <a:off x="1778" y="2697"/>
              <a:ext cx="1246" cy="447"/>
            </a:xfrm>
            <a:prstGeom prst="roundRect">
              <a:avLst>
                <a:gd name="adj" fmla="val 50000"/>
              </a:avLst>
            </a:prstGeom>
            <a:gradFill rotWithShape="1">
              <a:gsLst>
                <a:gs pos="0">
                  <a:srgbClr val="73E77E"/>
                </a:gs>
                <a:gs pos="100000">
                  <a:srgbClr val="B3F2B9"/>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47118" name="AutoShape 46"/>
            <p:cNvSpPr>
              <a:spLocks noChangeArrowheads="1"/>
            </p:cNvSpPr>
            <p:nvPr/>
          </p:nvSpPr>
          <p:spPr bwMode="gray">
            <a:xfrm>
              <a:off x="1778" y="1411"/>
              <a:ext cx="1246" cy="446"/>
            </a:xfrm>
            <a:prstGeom prst="roundRect">
              <a:avLst>
                <a:gd name="adj" fmla="val 50000"/>
              </a:avLst>
            </a:prstGeom>
            <a:gradFill rotWithShape="1">
              <a:gsLst>
                <a:gs pos="0">
                  <a:srgbClr val="D0F7D4"/>
                </a:gs>
                <a:gs pos="100000">
                  <a:srgbClr val="73E77E"/>
                </a:gs>
              </a:gsLst>
              <a:lin ang="5400000" scaled="1"/>
            </a:gradFill>
            <a:ln w="9525">
              <a:noFill/>
              <a:round/>
              <a:headEnd/>
              <a:tailEnd/>
            </a:ln>
          </p:spPr>
          <p:txBody>
            <a:bodyPr wrap="none" anchor="ctr"/>
            <a:lstStyle/>
            <a:p>
              <a:endParaRPr lang="zh-CN" altLang="en-US">
                <a:latin typeface="Lucida Sans Unicode"/>
                <a:ea typeface="黑体" pitchFamily="49" charset="-122"/>
              </a:endParaRPr>
            </a:p>
          </p:txBody>
        </p:sp>
        <p:sp>
          <p:nvSpPr>
            <p:cNvPr id="47119" name="Oval 47"/>
            <p:cNvSpPr>
              <a:spLocks noChangeArrowheads="1"/>
            </p:cNvSpPr>
            <p:nvPr/>
          </p:nvSpPr>
          <p:spPr bwMode="gray">
            <a:xfrm>
              <a:off x="2195" y="1198"/>
              <a:ext cx="388" cy="405"/>
            </a:xfrm>
            <a:prstGeom prst="ellipse">
              <a:avLst/>
            </a:prstGeom>
            <a:solidFill>
              <a:srgbClr val="333333"/>
            </a:solidFill>
            <a:ln w="38100" algn="ctr">
              <a:noFill/>
              <a:round/>
              <a:headEnd/>
              <a:tailEnd/>
            </a:ln>
          </p:spPr>
          <p:txBody>
            <a:bodyPr anchor="ctr">
              <a:spAutoFit/>
            </a:bodyPr>
            <a:lstStyle/>
            <a:p>
              <a:endParaRPr lang="zh-CN" altLang="en-US">
                <a:latin typeface="Lucida Sans Unicode"/>
                <a:ea typeface="黑体" pitchFamily="49" charset="-122"/>
              </a:endParaRPr>
            </a:p>
          </p:txBody>
        </p:sp>
        <p:sp>
          <p:nvSpPr>
            <p:cNvPr id="47120" name="Oval 48"/>
            <p:cNvSpPr>
              <a:spLocks noChangeArrowheads="1"/>
            </p:cNvSpPr>
            <p:nvPr/>
          </p:nvSpPr>
          <p:spPr bwMode="gray">
            <a:xfrm>
              <a:off x="2199" y="1201"/>
              <a:ext cx="375" cy="39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21" name="Oval 49"/>
            <p:cNvSpPr>
              <a:spLocks noChangeArrowheads="1"/>
            </p:cNvSpPr>
            <p:nvPr/>
          </p:nvSpPr>
          <p:spPr bwMode="gray">
            <a:xfrm>
              <a:off x="2204" y="1203"/>
              <a:ext cx="366" cy="383"/>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22" name="Oval 50"/>
            <p:cNvSpPr>
              <a:spLocks noChangeArrowheads="1"/>
            </p:cNvSpPr>
            <p:nvPr/>
          </p:nvSpPr>
          <p:spPr bwMode="gray">
            <a:xfrm>
              <a:off x="2207" y="1207"/>
              <a:ext cx="349" cy="357"/>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23" name="Oval 51"/>
            <p:cNvSpPr>
              <a:spLocks noChangeArrowheads="1"/>
            </p:cNvSpPr>
            <p:nvPr/>
          </p:nvSpPr>
          <p:spPr bwMode="gray">
            <a:xfrm>
              <a:off x="2229" y="1217"/>
              <a:ext cx="309" cy="290"/>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a:latin typeface="Lucida Sans Unicode"/>
                <a:ea typeface="黑体" pitchFamily="49" charset="-122"/>
              </a:endParaRPr>
            </a:p>
          </p:txBody>
        </p:sp>
        <p:sp>
          <p:nvSpPr>
            <p:cNvPr id="47124" name="Text Box 52"/>
            <p:cNvSpPr txBox="1">
              <a:spLocks noChangeArrowheads="1"/>
            </p:cNvSpPr>
            <p:nvPr/>
          </p:nvSpPr>
          <p:spPr bwMode="gray">
            <a:xfrm>
              <a:off x="2274" y="1256"/>
              <a:ext cx="223" cy="288"/>
            </a:xfrm>
            <a:prstGeom prst="rect">
              <a:avLst/>
            </a:prstGeom>
            <a:noFill/>
            <a:ln w="9525" algn="ctr">
              <a:noFill/>
              <a:miter lim="800000"/>
              <a:headEnd/>
              <a:tailEnd/>
            </a:ln>
          </p:spPr>
          <p:txBody>
            <a:bodyPr wrap="none">
              <a:spAutoFit/>
            </a:bodyPr>
            <a:lstStyle/>
            <a:p>
              <a:pPr algn="ctr" eaLnBrk="0" hangingPunct="0"/>
              <a:r>
                <a:rPr lang="en-US" altLang="zh-TW" sz="2400">
                  <a:solidFill>
                    <a:srgbClr val="000000"/>
                  </a:solidFill>
                  <a:latin typeface="Lucida Sans Unicode"/>
                  <a:ea typeface="PMingLiU" pitchFamily="18" charset="-120"/>
                </a:rPr>
                <a:t>2</a:t>
              </a:r>
            </a:p>
          </p:txBody>
        </p:sp>
        <p:sp>
          <p:nvSpPr>
            <p:cNvPr id="88" name="Text Box 53"/>
            <p:cNvSpPr txBox="1">
              <a:spLocks noChangeArrowheads="1"/>
            </p:cNvSpPr>
            <p:nvPr/>
          </p:nvSpPr>
          <p:spPr bwMode="gray">
            <a:xfrm>
              <a:off x="1793" y="1598"/>
              <a:ext cx="1238" cy="1214"/>
            </a:xfrm>
            <a:prstGeom prst="rect">
              <a:avLst/>
            </a:prstGeom>
            <a:noFill/>
            <a:ln w="9525" algn="ctr">
              <a:noFill/>
              <a:miter lim="800000"/>
              <a:headEnd/>
              <a:tailEnd/>
            </a:ln>
            <a:effectLst/>
          </p:spPr>
          <p:txBody>
            <a:bodyPr>
              <a:spAutoFit/>
            </a:bodyPr>
            <a:lstStyle/>
            <a:p>
              <a:pPr>
                <a:spcBef>
                  <a:spcPct val="20000"/>
                </a:spcBef>
              </a:pPr>
              <a:r>
                <a:rPr lang="zh-CN" altLang="en-US" sz="1600" b="1">
                  <a:solidFill>
                    <a:srgbClr val="FF0000"/>
                  </a:solidFill>
                  <a:effectLst>
                    <a:outerShdw blurRad="38100" dist="38100" dir="2700000" algn="tl">
                      <a:srgbClr val="C0C0C0"/>
                    </a:outerShdw>
                  </a:effectLst>
                  <a:latin typeface="Verdana" pitchFamily="34" charset="0"/>
                  <a:ea typeface="PMingLiU" pitchFamily="18" charset="-120"/>
                </a:rPr>
                <a:t>双手同时作业</a:t>
              </a:r>
              <a:r>
                <a:rPr lang="zh-CN" altLang="en-US" sz="1600">
                  <a:solidFill>
                    <a:srgbClr val="000000"/>
                  </a:solidFill>
                  <a:latin typeface="Verdana" pitchFamily="34" charset="0"/>
                  <a:ea typeface="PMingLiU" pitchFamily="18" charset="-120"/>
                </a:rPr>
                <a:t> </a:t>
              </a:r>
            </a:p>
            <a:p>
              <a:pPr>
                <a:spcBef>
                  <a:spcPct val="20000"/>
                </a:spcBef>
              </a:pPr>
              <a:r>
                <a:rPr lang="zh-CN" altLang="en-US" sz="1600">
                  <a:solidFill>
                    <a:srgbClr val="000000"/>
                  </a:solidFill>
                  <a:latin typeface="Verdana" pitchFamily="34" charset="0"/>
                  <a:ea typeface="PMingLiU" pitchFamily="18" charset="-120"/>
                </a:rPr>
                <a:t>　　</a:t>
              </a:r>
              <a:r>
                <a:rPr lang="zh-CN" altLang="en-US" sz="1400">
                  <a:solidFill>
                    <a:srgbClr val="000000"/>
                  </a:solidFill>
                  <a:latin typeface="Verdana" pitchFamily="34" charset="0"/>
                  <a:ea typeface="PMingLiU" pitchFamily="18" charset="-120"/>
                </a:rPr>
                <a:t>动作平衡能使作业人员的疲劳度降低，动作速度提高。比如双手动作能比单手大大提高效率，但必须注意双手动作的协调程度。</a:t>
              </a:r>
              <a:endParaRPr lang="en-US" altLang="zh-TW" sz="1600">
                <a:solidFill>
                  <a:srgbClr val="000000"/>
                </a:solidFill>
                <a:latin typeface="Verdana" pitchFamily="34" charset="0"/>
                <a:ea typeface="PMingLiU" pitchFamily="18" charset="-120"/>
              </a:endParaRPr>
            </a:p>
          </p:txBody>
        </p:sp>
      </p:grpSp>
      <p:sp>
        <p:nvSpPr>
          <p:cNvPr id="62" name="矩形 61"/>
          <p:cNvSpPr/>
          <p:nvPr/>
        </p:nvSpPr>
        <p:spPr>
          <a:xfrm>
            <a:off x="2484438" y="2133600"/>
            <a:ext cx="6264275" cy="3311525"/>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TW" altLang="en-US"/>
          </a:p>
        </p:txBody>
      </p:sp>
      <p:pic>
        <p:nvPicPr>
          <p:cNvPr id="47112" name="Picture 2"/>
          <p:cNvPicPr>
            <a:picLocks noChangeAspect="1" noChangeArrowheads="1"/>
          </p:cNvPicPr>
          <p:nvPr/>
        </p:nvPicPr>
        <p:blipFill>
          <a:blip r:embed="rId3"/>
          <a:srcRect/>
          <a:stretch>
            <a:fillRect/>
          </a:stretch>
        </p:blipFill>
        <p:spPr bwMode="auto">
          <a:xfrm>
            <a:off x="7007225" y="0"/>
            <a:ext cx="2136775" cy="862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7B63EDF-F512-4DCF-B915-B3DF173F2AF5}" type="datetime1">
              <a:rPr lang="zh-TW" altLang="en-US"/>
              <a:pPr fontAlgn="base">
                <a:spcBef>
                  <a:spcPct val="0"/>
                </a:spcBef>
                <a:spcAft>
                  <a:spcPct val="0"/>
                </a:spcAft>
              </a:pPr>
              <a:t>2013/9/5</a:t>
            </a:fld>
            <a:endParaRPr lang="en-US" altLang="zh-TW"/>
          </a:p>
        </p:txBody>
      </p:sp>
      <p:sp>
        <p:nvSpPr>
          <p:cNvPr id="49154"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F13FEA6-5521-4DA5-A31A-B2C7A3CB808B}" type="slidenum">
              <a:rPr lang="zh-TW" altLang="en-US"/>
              <a:pPr fontAlgn="base">
                <a:spcBef>
                  <a:spcPct val="0"/>
                </a:spcBef>
                <a:spcAft>
                  <a:spcPct val="0"/>
                </a:spcAft>
              </a:pPr>
              <a:t>15</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一</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减少动作数量原则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关于动作方法</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pic>
        <p:nvPicPr>
          <p:cNvPr id="49157" name="Picture 2"/>
          <p:cNvPicPr>
            <a:picLocks noChangeAspect="1" noChangeArrowheads="1"/>
          </p:cNvPicPr>
          <p:nvPr/>
        </p:nvPicPr>
        <p:blipFill>
          <a:blip r:embed="rId3"/>
          <a:srcRect/>
          <a:stretch>
            <a:fillRect/>
          </a:stretch>
        </p:blipFill>
        <p:spPr bwMode="auto">
          <a:xfrm>
            <a:off x="7007225" y="0"/>
            <a:ext cx="2136775" cy="862013"/>
          </a:xfrm>
          <a:prstGeom prst="rect">
            <a:avLst/>
          </a:prstGeom>
          <a:noFill/>
          <a:ln w="9525">
            <a:noFill/>
            <a:miter lim="800000"/>
            <a:headEnd/>
            <a:tailEnd/>
          </a:ln>
        </p:spPr>
      </p:pic>
      <p:sp>
        <p:nvSpPr>
          <p:cNvPr id="75" name="Text Box 3"/>
          <p:cNvSpPr txBox="1">
            <a:spLocks noChangeArrowheads="1"/>
          </p:cNvSpPr>
          <p:nvPr/>
        </p:nvSpPr>
        <p:spPr bwMode="auto">
          <a:xfrm>
            <a:off x="971550" y="2022475"/>
            <a:ext cx="7632700" cy="1390650"/>
          </a:xfrm>
          <a:prstGeom prst="rect">
            <a:avLst/>
          </a:prstGeom>
          <a:noFill/>
          <a:ln w="9525" algn="ctr">
            <a:noFill/>
            <a:miter lim="800000"/>
            <a:headEnd/>
            <a:tailEnd/>
          </a:ln>
        </p:spPr>
        <p:txBody>
          <a:bodyPr lIns="96762" tIns="48381" rIns="96762" bIns="48381">
            <a:spAutoFit/>
          </a:bodyPr>
          <a:lstStyle/>
          <a:p>
            <a:pPr defTabSz="968375">
              <a:lnSpc>
                <a:spcPct val="110000"/>
              </a:lnSpc>
              <a:spcBef>
                <a:spcPct val="10000"/>
              </a:spcBef>
              <a:spcAft>
                <a:spcPct val="10000"/>
              </a:spcAft>
              <a:buClr>
                <a:srgbClr val="FF6600"/>
              </a:buClr>
              <a:buFont typeface="Arial" charset="0"/>
              <a:buChar char="•"/>
            </a:pPr>
            <a:r>
              <a:rPr lang="en-US" altLang="zh-CN" sz="2400">
                <a:latin typeface="標楷體"/>
                <a:ea typeface="標楷體"/>
                <a:cs typeface="Arial" charset="0"/>
              </a:rPr>
              <a:t>1</a:t>
            </a:r>
            <a:r>
              <a:rPr lang="zh-CN" altLang="en-US" sz="2400">
                <a:latin typeface="標楷體"/>
                <a:ea typeface="標楷體"/>
                <a:cs typeface="Arial" charset="0"/>
              </a:rPr>
              <a:t>、取消不必要的动作：通过动素分析，尽量减少第</a:t>
            </a:r>
            <a:r>
              <a:rPr lang="en-US" altLang="zh-CN" sz="2400">
                <a:latin typeface="標楷體"/>
                <a:ea typeface="標楷體"/>
                <a:cs typeface="Arial" charset="0"/>
              </a:rPr>
              <a:t>2</a:t>
            </a:r>
            <a:r>
              <a:rPr lang="zh-CN" altLang="en-US" sz="2400">
                <a:latin typeface="標楷體"/>
                <a:ea typeface="標楷體"/>
                <a:cs typeface="Arial" charset="0"/>
              </a:rPr>
              <a:t>类第</a:t>
            </a:r>
            <a:r>
              <a:rPr lang="en-US" altLang="zh-CN" sz="2400">
                <a:latin typeface="標楷體"/>
                <a:ea typeface="標楷體"/>
                <a:cs typeface="Arial" charset="0"/>
              </a:rPr>
              <a:t>3</a:t>
            </a:r>
            <a:r>
              <a:rPr lang="zh-CN" altLang="en-US" sz="2400">
                <a:latin typeface="標楷體"/>
                <a:ea typeface="標楷體"/>
                <a:cs typeface="Arial" charset="0"/>
              </a:rPr>
              <a:t>类动作数。</a:t>
            </a:r>
          </a:p>
          <a:p>
            <a:pPr defTabSz="968375">
              <a:lnSpc>
                <a:spcPct val="110000"/>
              </a:lnSpc>
              <a:spcBef>
                <a:spcPct val="10000"/>
              </a:spcBef>
              <a:spcAft>
                <a:spcPct val="10000"/>
              </a:spcAft>
              <a:buClr>
                <a:srgbClr val="FF6600"/>
              </a:buClr>
              <a:buFont typeface="Arial" charset="0"/>
              <a:buChar char="•"/>
            </a:pPr>
            <a:r>
              <a:rPr lang="zh-CN" altLang="en-US" sz="2400">
                <a:latin typeface="標楷體"/>
                <a:ea typeface="標楷體"/>
                <a:cs typeface="Arial" charset="0"/>
              </a:rPr>
              <a:t> </a:t>
            </a:r>
            <a:r>
              <a:rPr lang="zh-CN" altLang="en-US" sz="2400">
                <a:latin typeface="標楷體"/>
                <a:ea typeface="標楷體"/>
                <a:cs typeface="Arial" charset="0"/>
                <a:hlinkClick r:id="rId4" action="ppaction://hlinksldjump"/>
              </a:rPr>
              <a:t>实例</a:t>
            </a:r>
            <a:r>
              <a:rPr lang="en-US" altLang="zh-CN" sz="2400">
                <a:latin typeface="標楷體"/>
                <a:ea typeface="標楷體"/>
                <a:cs typeface="Arial" charset="0"/>
                <a:hlinkClick r:id="rId4" action="ppaction://hlinksldjump"/>
              </a:rPr>
              <a:t>-2</a:t>
            </a:r>
            <a:endParaRPr lang="en-US" altLang="zh-CN" sz="2400">
              <a:latin typeface="標楷體"/>
              <a:ea typeface="標楷體"/>
              <a:cs typeface="Arial" charset="0"/>
            </a:endParaRPr>
          </a:p>
        </p:txBody>
      </p:sp>
      <p:sp>
        <p:nvSpPr>
          <p:cNvPr id="77" name="Text Box 5"/>
          <p:cNvSpPr txBox="1">
            <a:spLocks noChangeArrowheads="1"/>
          </p:cNvSpPr>
          <p:nvPr/>
        </p:nvSpPr>
        <p:spPr bwMode="auto">
          <a:xfrm>
            <a:off x="968375" y="3319463"/>
            <a:ext cx="7561263" cy="1390650"/>
          </a:xfrm>
          <a:prstGeom prst="rect">
            <a:avLst/>
          </a:prstGeom>
          <a:noFill/>
          <a:ln w="9525" algn="ctr">
            <a:noFill/>
            <a:miter lim="800000"/>
            <a:headEnd/>
            <a:tailEnd/>
          </a:ln>
        </p:spPr>
        <p:txBody>
          <a:bodyPr lIns="96762" tIns="48381" rIns="96762" bIns="48381">
            <a:spAutoFit/>
          </a:bodyPr>
          <a:lstStyle/>
          <a:p>
            <a:pPr defTabSz="968375">
              <a:lnSpc>
                <a:spcPct val="110000"/>
              </a:lnSpc>
              <a:spcBef>
                <a:spcPct val="10000"/>
              </a:spcBef>
              <a:spcAft>
                <a:spcPct val="10000"/>
              </a:spcAft>
              <a:buClr>
                <a:srgbClr val="FF6600"/>
              </a:buClr>
              <a:buFont typeface="Arial" charset="0"/>
              <a:buChar char="•"/>
            </a:pPr>
            <a:r>
              <a:rPr lang="en-US" altLang="zh-CN" sz="2400">
                <a:latin typeface="標楷體"/>
                <a:ea typeface="標楷體"/>
                <a:cs typeface="Arial" charset="0"/>
              </a:rPr>
              <a:t>2</a:t>
            </a:r>
            <a:r>
              <a:rPr lang="zh-CN" altLang="en-US" sz="2400">
                <a:latin typeface="標楷體"/>
                <a:ea typeface="標楷體"/>
                <a:cs typeface="Arial" charset="0"/>
              </a:rPr>
              <a:t>、减少眼的活动：要尽量将定神直接观看改成大致观看，并减少在观看过程中的人体活动。</a:t>
            </a:r>
          </a:p>
          <a:p>
            <a:pPr defTabSz="968375">
              <a:lnSpc>
                <a:spcPct val="110000"/>
              </a:lnSpc>
              <a:spcBef>
                <a:spcPct val="10000"/>
              </a:spcBef>
              <a:spcAft>
                <a:spcPct val="10000"/>
              </a:spcAft>
              <a:buClr>
                <a:srgbClr val="FF6600"/>
              </a:buClr>
              <a:buFont typeface="Arial" charset="0"/>
              <a:buChar char="•"/>
            </a:pPr>
            <a:r>
              <a:rPr lang="zh-CN" altLang="en-US" sz="2400">
                <a:latin typeface="標楷體"/>
                <a:ea typeface="標楷體"/>
                <a:cs typeface="Arial" charset="0"/>
              </a:rPr>
              <a:t> </a:t>
            </a:r>
            <a:r>
              <a:rPr lang="zh-CN" altLang="en-US" sz="2400">
                <a:latin typeface="標楷體"/>
                <a:ea typeface="標楷體"/>
                <a:cs typeface="Arial" charset="0"/>
                <a:hlinkClick r:id="rId5" action="ppaction://hlinksldjump"/>
              </a:rPr>
              <a:t>实例</a:t>
            </a:r>
            <a:r>
              <a:rPr lang="en-US" altLang="zh-CN" sz="2400">
                <a:latin typeface="標楷體"/>
                <a:ea typeface="標楷體"/>
                <a:cs typeface="Arial" charset="0"/>
                <a:hlinkClick r:id="rId5" action="ppaction://hlinksldjump"/>
              </a:rPr>
              <a:t>3-4</a:t>
            </a:r>
            <a:endParaRPr lang="en-US" altLang="zh-CN" sz="2400">
              <a:latin typeface="標楷體"/>
              <a:ea typeface="標楷體"/>
              <a:cs typeface="Arial" charset="0"/>
            </a:endParaRPr>
          </a:p>
        </p:txBody>
      </p:sp>
      <p:sp>
        <p:nvSpPr>
          <p:cNvPr id="92" name="Text Box 7"/>
          <p:cNvSpPr txBox="1">
            <a:spLocks noChangeArrowheads="1"/>
          </p:cNvSpPr>
          <p:nvPr/>
        </p:nvSpPr>
        <p:spPr bwMode="auto">
          <a:xfrm>
            <a:off x="969963" y="4689475"/>
            <a:ext cx="7056437" cy="984250"/>
          </a:xfrm>
          <a:prstGeom prst="rect">
            <a:avLst/>
          </a:prstGeom>
          <a:noFill/>
          <a:ln w="9525" algn="ctr">
            <a:noFill/>
            <a:miter lim="800000"/>
            <a:headEnd/>
            <a:tailEnd/>
          </a:ln>
        </p:spPr>
        <p:txBody>
          <a:bodyPr lIns="96762" tIns="48381" rIns="96762" bIns="48381">
            <a:spAutoFit/>
          </a:bodyPr>
          <a:lstStyle/>
          <a:p>
            <a:pPr defTabSz="968375">
              <a:lnSpc>
                <a:spcPct val="110000"/>
              </a:lnSpc>
              <a:spcBef>
                <a:spcPct val="10000"/>
              </a:spcBef>
              <a:spcAft>
                <a:spcPct val="10000"/>
              </a:spcAft>
              <a:buClr>
                <a:srgbClr val="FF6600"/>
              </a:buClr>
              <a:buFont typeface="Arial" charset="0"/>
              <a:buChar char="•"/>
            </a:pPr>
            <a:r>
              <a:rPr lang="en-US" altLang="zh-CN" sz="2400">
                <a:latin typeface="標楷體"/>
                <a:ea typeface="標楷體"/>
                <a:cs typeface="Arial" charset="0"/>
              </a:rPr>
              <a:t>3</a:t>
            </a:r>
            <a:r>
              <a:rPr lang="zh-CN" altLang="en-US" sz="2400">
                <a:latin typeface="標楷體"/>
                <a:ea typeface="標楷體"/>
                <a:cs typeface="Arial" charset="0"/>
              </a:rPr>
              <a:t>、合并两个及以上的动作</a:t>
            </a:r>
          </a:p>
          <a:p>
            <a:pPr defTabSz="968375">
              <a:lnSpc>
                <a:spcPct val="110000"/>
              </a:lnSpc>
              <a:spcBef>
                <a:spcPct val="10000"/>
              </a:spcBef>
              <a:spcAft>
                <a:spcPct val="10000"/>
              </a:spcAft>
              <a:buClr>
                <a:srgbClr val="FF6600"/>
              </a:buClr>
              <a:buFont typeface="Arial" charset="0"/>
              <a:buChar char="•"/>
            </a:pPr>
            <a:r>
              <a:rPr lang="zh-CN" altLang="en-US" sz="2400">
                <a:latin typeface="標楷體"/>
                <a:ea typeface="標楷體"/>
                <a:cs typeface="Arial" charset="0"/>
              </a:rPr>
              <a:t> </a:t>
            </a:r>
            <a:r>
              <a:rPr lang="zh-CN" altLang="en-US" sz="2400">
                <a:latin typeface="標楷體"/>
                <a:ea typeface="標楷體"/>
                <a:cs typeface="Arial" charset="0"/>
                <a:hlinkClick r:id="rId6" action="ppaction://hlinksldjump"/>
              </a:rPr>
              <a:t>实例</a:t>
            </a:r>
            <a:r>
              <a:rPr lang="en-US" altLang="zh-CN" sz="2400">
                <a:latin typeface="標楷體"/>
                <a:ea typeface="標楷體"/>
                <a:cs typeface="Arial" charset="0"/>
                <a:hlinkClick r:id="rId6" action="ppaction://hlinksldjump"/>
              </a:rPr>
              <a:t>5-6</a:t>
            </a:r>
            <a:endParaRPr lang="en-US" altLang="zh-CN" sz="2400">
              <a:latin typeface="標楷體"/>
              <a:ea typeface="標楷體"/>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ppt_x"/>
                                          </p:val>
                                        </p:tav>
                                        <p:tav tm="100000">
                                          <p:val>
                                            <p:strVal val="#ppt_x"/>
                                          </p:val>
                                        </p:tav>
                                      </p:tavLst>
                                    </p:anim>
                                    <p:anim calcmode="lin" valueType="num">
                                      <p:cBhvr additive="base">
                                        <p:cTn id="8"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7"/>
                                        </p:tgtEl>
                                        <p:attrNameLst>
                                          <p:attrName>style.visibility</p:attrName>
                                        </p:attrNameLst>
                                      </p:cBhvr>
                                      <p:to>
                                        <p:strVal val="visible"/>
                                      </p:to>
                                    </p:set>
                                    <p:anim calcmode="lin" valueType="num">
                                      <p:cBhvr additive="base">
                                        <p:cTn id="13" dur="500" fill="hold"/>
                                        <p:tgtEl>
                                          <p:spTgt spid="77"/>
                                        </p:tgtEl>
                                        <p:attrNameLst>
                                          <p:attrName>ppt_x</p:attrName>
                                        </p:attrNameLst>
                                      </p:cBhvr>
                                      <p:tavLst>
                                        <p:tav tm="0">
                                          <p:val>
                                            <p:strVal val="#ppt_x"/>
                                          </p:val>
                                        </p:tav>
                                        <p:tav tm="100000">
                                          <p:val>
                                            <p:strVal val="#ppt_x"/>
                                          </p:val>
                                        </p:tav>
                                      </p:tavLst>
                                    </p:anim>
                                    <p:anim calcmode="lin" valueType="num">
                                      <p:cBhvr additive="base">
                                        <p:cTn id="14"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
                                        </p:tgtEl>
                                        <p:attrNameLst>
                                          <p:attrName>style.visibility</p:attrName>
                                        </p:attrNameLst>
                                      </p:cBhvr>
                                      <p:to>
                                        <p:strVal val="visible"/>
                                      </p:to>
                                    </p:set>
                                    <p:anim calcmode="lin" valueType="num">
                                      <p:cBhvr additive="base">
                                        <p:cTn id="19" dur="500" fill="hold"/>
                                        <p:tgtEl>
                                          <p:spTgt spid="92"/>
                                        </p:tgtEl>
                                        <p:attrNameLst>
                                          <p:attrName>ppt_x</p:attrName>
                                        </p:attrNameLst>
                                      </p:cBhvr>
                                      <p:tavLst>
                                        <p:tav tm="0">
                                          <p:val>
                                            <p:strVal val="#ppt_x"/>
                                          </p:val>
                                        </p:tav>
                                        <p:tav tm="100000">
                                          <p:val>
                                            <p:strVal val="#ppt_x"/>
                                          </p:val>
                                        </p:tav>
                                      </p:tavLst>
                                    </p:anim>
                                    <p:anim calcmode="lin" valueType="num">
                                      <p:cBhvr additive="base">
                                        <p:cTn id="20" dur="500" fill="hold"/>
                                        <p:tgtEl>
                                          <p:spTgt spid="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utoUpdateAnimBg="0"/>
      <p:bldP spid="77" grpId="0" autoUpdateAnimBg="0"/>
      <p:bldP spid="92"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Text Box 3"/>
          <p:cNvSpPr txBox="1">
            <a:spLocks noChangeArrowheads="1"/>
          </p:cNvSpPr>
          <p:nvPr/>
        </p:nvSpPr>
        <p:spPr bwMode="auto">
          <a:xfrm>
            <a:off x="685800" y="1828800"/>
            <a:ext cx="7632700" cy="1373188"/>
          </a:xfrm>
          <a:prstGeom prst="rect">
            <a:avLst/>
          </a:prstGeom>
          <a:noFill/>
          <a:ln w="9525" algn="ctr">
            <a:noFill/>
            <a:miter lim="800000"/>
            <a:headEnd/>
            <a:tailEnd/>
          </a:ln>
        </p:spPr>
        <p:txBody>
          <a:bodyPr lIns="96762" tIns="48381" rIns="96762" bIns="48381">
            <a:spAutoFit/>
          </a:bodyPr>
          <a:lstStyle/>
          <a:p>
            <a:pPr defTabSz="968375">
              <a:lnSpc>
                <a:spcPct val="110000"/>
              </a:lnSpc>
              <a:spcBef>
                <a:spcPct val="1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1</a:t>
            </a:r>
            <a:r>
              <a:rPr lang="zh-CN" altLang="en-US" sz="2400">
                <a:latin typeface="Lucida Sans Unicode"/>
                <a:ea typeface="黑体" pitchFamily="49" charset="-122"/>
                <a:cs typeface="Arial" charset="0"/>
              </a:rPr>
              <a:t>、取消不必要的动作：通过动素分析，尽量减少第</a:t>
            </a:r>
            <a:r>
              <a:rPr lang="en-US" altLang="zh-CN" sz="2400">
                <a:latin typeface="Lucida Sans Unicode"/>
                <a:ea typeface="黑体" pitchFamily="49" charset="-122"/>
                <a:cs typeface="Arial" charset="0"/>
              </a:rPr>
              <a:t>2</a:t>
            </a:r>
            <a:r>
              <a:rPr lang="zh-CN" altLang="en-US" sz="2400">
                <a:latin typeface="Lucida Sans Unicode"/>
                <a:ea typeface="黑体" pitchFamily="49" charset="-122"/>
                <a:cs typeface="Arial" charset="0"/>
              </a:rPr>
              <a:t>类第</a:t>
            </a:r>
            <a:r>
              <a:rPr lang="en-US" altLang="zh-CN" sz="2400">
                <a:latin typeface="Lucida Sans Unicode"/>
                <a:ea typeface="黑体" pitchFamily="49" charset="-122"/>
                <a:cs typeface="Arial" charset="0"/>
              </a:rPr>
              <a:t>3</a:t>
            </a:r>
            <a:r>
              <a:rPr lang="zh-CN" altLang="en-US" sz="2400">
                <a:latin typeface="Lucida Sans Unicode"/>
                <a:ea typeface="黑体" pitchFamily="49" charset="-122"/>
                <a:cs typeface="Arial" charset="0"/>
              </a:rPr>
              <a:t>类动作数。</a:t>
            </a:r>
          </a:p>
          <a:p>
            <a:pPr defTabSz="968375">
              <a:lnSpc>
                <a:spcPct val="110000"/>
              </a:lnSpc>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a:t>
            </a:r>
            <a:r>
              <a:rPr lang="zh-CN" altLang="en-US" sz="2400">
                <a:latin typeface="Lucida Sans Unicode"/>
                <a:ea typeface="黑体" pitchFamily="49" charset="-122"/>
                <a:cs typeface="Arial" charset="0"/>
                <a:hlinkClick r:id="rId2" action="ppaction://hlinksldjump"/>
              </a:rPr>
              <a:t>实例</a:t>
            </a:r>
            <a:r>
              <a:rPr lang="en-US" altLang="zh-CN" sz="2400">
                <a:latin typeface="Lucida Sans Unicode"/>
                <a:ea typeface="黑体" pitchFamily="49" charset="-122"/>
                <a:cs typeface="Arial" charset="0"/>
                <a:hlinkClick r:id="rId2" action="ppaction://hlinksldjump"/>
              </a:rPr>
              <a:t>-2</a:t>
            </a:r>
            <a:endParaRPr lang="en-US" altLang="zh-CN" sz="2400">
              <a:latin typeface="Lucida Sans Unicode"/>
              <a:ea typeface="黑体" pitchFamily="49" charset="-122"/>
              <a:cs typeface="Arial" charset="0"/>
            </a:endParaRPr>
          </a:p>
        </p:txBody>
      </p:sp>
      <p:sp>
        <p:nvSpPr>
          <p:cNvPr id="135172" name="Text Box 4"/>
          <p:cNvSpPr txBox="1">
            <a:spLocks noChangeArrowheads="1"/>
          </p:cNvSpPr>
          <p:nvPr/>
        </p:nvSpPr>
        <p:spPr bwMode="ltGray">
          <a:xfrm>
            <a:off x="609600" y="914400"/>
            <a:ext cx="7200900"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（一）关于动作方法</a:t>
            </a:r>
          </a:p>
        </p:txBody>
      </p:sp>
      <p:sp>
        <p:nvSpPr>
          <p:cNvPr id="135173" name="Text Box 5"/>
          <p:cNvSpPr txBox="1">
            <a:spLocks noChangeArrowheads="1"/>
          </p:cNvSpPr>
          <p:nvPr/>
        </p:nvSpPr>
        <p:spPr bwMode="auto">
          <a:xfrm>
            <a:off x="682625" y="3125788"/>
            <a:ext cx="7561263" cy="1373187"/>
          </a:xfrm>
          <a:prstGeom prst="rect">
            <a:avLst/>
          </a:prstGeom>
          <a:noFill/>
          <a:ln w="9525" algn="ctr">
            <a:noFill/>
            <a:miter lim="800000"/>
            <a:headEnd/>
            <a:tailEnd/>
          </a:ln>
        </p:spPr>
        <p:txBody>
          <a:bodyPr lIns="96762" tIns="48381" rIns="96762" bIns="48381">
            <a:spAutoFit/>
          </a:bodyPr>
          <a:lstStyle/>
          <a:p>
            <a:pPr defTabSz="968375">
              <a:lnSpc>
                <a:spcPct val="110000"/>
              </a:lnSpc>
              <a:spcBef>
                <a:spcPct val="1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2</a:t>
            </a:r>
            <a:r>
              <a:rPr lang="zh-CN" altLang="en-US" sz="2400">
                <a:latin typeface="Lucida Sans Unicode"/>
                <a:ea typeface="黑体" pitchFamily="49" charset="-122"/>
                <a:cs typeface="Arial" charset="0"/>
              </a:rPr>
              <a:t>、减少眼的活动：要尽量将定神直接观看改成大致观看，并减少在观看过程中的人体活动。</a:t>
            </a:r>
          </a:p>
          <a:p>
            <a:pPr defTabSz="968375">
              <a:lnSpc>
                <a:spcPct val="110000"/>
              </a:lnSpc>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a:t>
            </a:r>
            <a:r>
              <a:rPr lang="zh-CN" altLang="en-US" sz="2400">
                <a:latin typeface="Lucida Sans Unicode"/>
                <a:ea typeface="黑体" pitchFamily="49" charset="-122"/>
                <a:cs typeface="Arial" charset="0"/>
                <a:hlinkClick r:id="rId3" action="ppaction://hlinksldjump"/>
              </a:rPr>
              <a:t>实例</a:t>
            </a:r>
            <a:r>
              <a:rPr lang="en-US" altLang="zh-CN" sz="2400">
                <a:latin typeface="Lucida Sans Unicode"/>
                <a:ea typeface="黑体" pitchFamily="49" charset="-122"/>
                <a:cs typeface="Arial" charset="0"/>
                <a:hlinkClick r:id="rId3" action="ppaction://hlinksldjump"/>
              </a:rPr>
              <a:t>3-4</a:t>
            </a:r>
            <a:endParaRPr lang="en-US" altLang="zh-CN" sz="2400">
              <a:latin typeface="Lucida Sans Unicode"/>
              <a:ea typeface="黑体" pitchFamily="49" charset="-122"/>
              <a:cs typeface="Arial" charset="0"/>
            </a:endParaRPr>
          </a:p>
        </p:txBody>
      </p:sp>
      <p:sp>
        <p:nvSpPr>
          <p:cNvPr id="135175" name="Text Box 7"/>
          <p:cNvSpPr txBox="1">
            <a:spLocks noChangeArrowheads="1"/>
          </p:cNvSpPr>
          <p:nvPr/>
        </p:nvSpPr>
        <p:spPr bwMode="auto">
          <a:xfrm>
            <a:off x="684213" y="4495800"/>
            <a:ext cx="7056437" cy="971550"/>
          </a:xfrm>
          <a:prstGeom prst="rect">
            <a:avLst/>
          </a:prstGeom>
          <a:noFill/>
          <a:ln w="9525" algn="ctr">
            <a:noFill/>
            <a:miter lim="800000"/>
            <a:headEnd/>
            <a:tailEnd/>
          </a:ln>
        </p:spPr>
        <p:txBody>
          <a:bodyPr lIns="96762" tIns="48381" rIns="96762" bIns="48381">
            <a:spAutoFit/>
          </a:bodyPr>
          <a:lstStyle/>
          <a:p>
            <a:pPr defTabSz="968375">
              <a:lnSpc>
                <a:spcPct val="110000"/>
              </a:lnSpc>
              <a:spcBef>
                <a:spcPct val="1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3</a:t>
            </a:r>
            <a:r>
              <a:rPr lang="zh-CN" altLang="en-US" sz="2400">
                <a:latin typeface="Lucida Sans Unicode"/>
                <a:ea typeface="黑体" pitchFamily="49" charset="-122"/>
                <a:cs typeface="Arial" charset="0"/>
              </a:rPr>
              <a:t>、合并两个及以上的动作</a:t>
            </a:r>
          </a:p>
          <a:p>
            <a:pPr defTabSz="968375">
              <a:lnSpc>
                <a:spcPct val="110000"/>
              </a:lnSpc>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a:t>
            </a:r>
            <a:r>
              <a:rPr lang="zh-CN" altLang="en-US" sz="2400">
                <a:latin typeface="Lucida Sans Unicode"/>
                <a:ea typeface="黑体" pitchFamily="49" charset="-122"/>
                <a:cs typeface="Arial" charset="0"/>
                <a:hlinkClick r:id="rId4" action="ppaction://hlinksldjump"/>
              </a:rPr>
              <a:t>实例</a:t>
            </a:r>
            <a:r>
              <a:rPr lang="en-US" altLang="zh-CN" sz="2400">
                <a:latin typeface="Lucida Sans Unicode"/>
                <a:ea typeface="黑体" pitchFamily="49" charset="-122"/>
                <a:cs typeface="Arial" charset="0"/>
                <a:hlinkClick r:id="rId4" action="ppaction://hlinksldjump"/>
              </a:rPr>
              <a:t>5-6</a:t>
            </a:r>
            <a:endParaRPr lang="en-US" altLang="zh-CN" sz="2400">
              <a:latin typeface="Lucida Sans Unicode"/>
              <a:ea typeface="黑体" pitchFamily="49" charset="-122"/>
              <a:cs typeface="Arial" charset="0"/>
            </a:endParaRPr>
          </a:p>
        </p:txBody>
      </p:sp>
      <p:pic>
        <p:nvPicPr>
          <p:cNvPr id="135176" name="Picture 8" descr="856">
            <a:hlinkClick r:id="rId5" action="ppaction://hlinksldjump"/>
          </p:cNvPr>
          <p:cNvPicPr>
            <a:picLocks noChangeAspect="1" noChangeArrowheads="1"/>
          </p:cNvPicPr>
          <p:nvPr/>
        </p:nvPicPr>
        <p:blipFill>
          <a:blip r:embed="rId6"/>
          <a:srcRect/>
          <a:stretch>
            <a:fillRect/>
          </a:stretch>
        </p:blipFill>
        <p:spPr bwMode="auto">
          <a:xfrm>
            <a:off x="22860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5172"/>
                                        </p:tgtEl>
                                        <p:attrNameLst>
                                          <p:attrName>style.visibility</p:attrName>
                                        </p:attrNameLst>
                                      </p:cBhvr>
                                      <p:to>
                                        <p:strVal val="visible"/>
                                      </p:to>
                                    </p:set>
                                    <p:animEffect transition="in" filter="checkerboard(across)">
                                      <p:cBhvr>
                                        <p:cTn id="7" dur="500"/>
                                        <p:tgtEl>
                                          <p:spTgt spid="13517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5171"/>
                                        </p:tgtEl>
                                        <p:attrNameLst>
                                          <p:attrName>style.visibility</p:attrName>
                                        </p:attrNameLst>
                                      </p:cBhvr>
                                      <p:to>
                                        <p:strVal val="visible"/>
                                      </p:to>
                                    </p:set>
                                    <p:anim calcmode="lin" valueType="num">
                                      <p:cBhvr additive="base">
                                        <p:cTn id="12" dur="500" fill="hold"/>
                                        <p:tgtEl>
                                          <p:spTgt spid="135171"/>
                                        </p:tgtEl>
                                        <p:attrNameLst>
                                          <p:attrName>ppt_x</p:attrName>
                                        </p:attrNameLst>
                                      </p:cBhvr>
                                      <p:tavLst>
                                        <p:tav tm="0">
                                          <p:val>
                                            <p:strVal val="#ppt_x"/>
                                          </p:val>
                                        </p:tav>
                                        <p:tav tm="100000">
                                          <p:val>
                                            <p:strVal val="#ppt_x"/>
                                          </p:val>
                                        </p:tav>
                                      </p:tavLst>
                                    </p:anim>
                                    <p:anim calcmode="lin" valueType="num">
                                      <p:cBhvr additive="base">
                                        <p:cTn id="13" dur="500" fill="hold"/>
                                        <p:tgtEl>
                                          <p:spTgt spid="13517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5173"/>
                                        </p:tgtEl>
                                        <p:attrNameLst>
                                          <p:attrName>style.visibility</p:attrName>
                                        </p:attrNameLst>
                                      </p:cBhvr>
                                      <p:to>
                                        <p:strVal val="visible"/>
                                      </p:to>
                                    </p:set>
                                    <p:anim calcmode="lin" valueType="num">
                                      <p:cBhvr additive="base">
                                        <p:cTn id="18" dur="500" fill="hold"/>
                                        <p:tgtEl>
                                          <p:spTgt spid="135173"/>
                                        </p:tgtEl>
                                        <p:attrNameLst>
                                          <p:attrName>ppt_x</p:attrName>
                                        </p:attrNameLst>
                                      </p:cBhvr>
                                      <p:tavLst>
                                        <p:tav tm="0">
                                          <p:val>
                                            <p:strVal val="#ppt_x"/>
                                          </p:val>
                                        </p:tav>
                                        <p:tav tm="100000">
                                          <p:val>
                                            <p:strVal val="#ppt_x"/>
                                          </p:val>
                                        </p:tav>
                                      </p:tavLst>
                                    </p:anim>
                                    <p:anim calcmode="lin" valueType="num">
                                      <p:cBhvr additive="base">
                                        <p:cTn id="19" dur="500" fill="hold"/>
                                        <p:tgtEl>
                                          <p:spTgt spid="13517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5175"/>
                                        </p:tgtEl>
                                        <p:attrNameLst>
                                          <p:attrName>style.visibility</p:attrName>
                                        </p:attrNameLst>
                                      </p:cBhvr>
                                      <p:to>
                                        <p:strVal val="visible"/>
                                      </p:to>
                                    </p:set>
                                    <p:anim calcmode="lin" valueType="num">
                                      <p:cBhvr additive="base">
                                        <p:cTn id="24" dur="500" fill="hold"/>
                                        <p:tgtEl>
                                          <p:spTgt spid="135175"/>
                                        </p:tgtEl>
                                        <p:attrNameLst>
                                          <p:attrName>ppt_x</p:attrName>
                                        </p:attrNameLst>
                                      </p:cBhvr>
                                      <p:tavLst>
                                        <p:tav tm="0">
                                          <p:val>
                                            <p:strVal val="#ppt_x"/>
                                          </p:val>
                                        </p:tav>
                                        <p:tav tm="100000">
                                          <p:val>
                                            <p:strVal val="#ppt_x"/>
                                          </p:val>
                                        </p:tav>
                                      </p:tavLst>
                                    </p:anim>
                                    <p:anim calcmode="lin" valueType="num">
                                      <p:cBhvr additive="base">
                                        <p:cTn id="25" dur="500" fill="hold"/>
                                        <p:tgtEl>
                                          <p:spTgt spid="135175"/>
                                        </p:tgtEl>
                                        <p:attrNameLst>
                                          <p:attrName>ppt_y</p:attrName>
                                        </p:attrNameLst>
                                      </p:cBhvr>
                                      <p:tavLst>
                                        <p:tav tm="0">
                                          <p:val>
                                            <p:strVal val="1+#ppt_h/2"/>
                                          </p:val>
                                        </p:tav>
                                        <p:tav tm="100000">
                                          <p:val>
                                            <p:strVal val="#ppt_y"/>
                                          </p:val>
                                        </p:tav>
                                      </p:tavLst>
                                    </p:anim>
                                  </p:childTnLst>
                                </p:cTn>
                              </p:par>
                            </p:childTnLst>
                          </p:cTn>
                        </p:par>
                        <p:par>
                          <p:cTn id="26" fill="hold">
                            <p:stCondLst>
                              <p:cond delay="500"/>
                            </p:stCondLst>
                            <p:childTnLst>
                              <p:par>
                                <p:cTn id="27" presetID="12" presetClass="entr" presetSubtype="4" fill="hold" nodeType="afterEffect">
                                  <p:stCondLst>
                                    <p:cond delay="0"/>
                                  </p:stCondLst>
                                  <p:childTnLst>
                                    <p:set>
                                      <p:cBhvr>
                                        <p:cTn id="28" dur="1" fill="hold">
                                          <p:stCondLst>
                                            <p:cond delay="0"/>
                                          </p:stCondLst>
                                        </p:cTn>
                                        <p:tgtEl>
                                          <p:spTgt spid="135176"/>
                                        </p:tgtEl>
                                        <p:attrNameLst>
                                          <p:attrName>style.visibility</p:attrName>
                                        </p:attrNameLst>
                                      </p:cBhvr>
                                      <p:to>
                                        <p:strVal val="visible"/>
                                      </p:to>
                                    </p:set>
                                    <p:animEffect transition="in" filter="slide(fromBottom)">
                                      <p:cBhvr>
                                        <p:cTn id="29" dur="500"/>
                                        <p:tgtEl>
                                          <p:spTgt spid="135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autoUpdateAnimBg="0"/>
      <p:bldP spid="135172" grpId="0" animBg="1" autoUpdateAnimBg="0"/>
      <p:bldP spid="135173" grpId="0" autoUpdateAnimBg="0"/>
      <p:bldP spid="135175"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200" name="Text Box 8"/>
          <p:cNvSpPr txBox="1">
            <a:spLocks noChangeArrowheads="1"/>
          </p:cNvSpPr>
          <p:nvPr/>
        </p:nvSpPr>
        <p:spPr bwMode="ltGray">
          <a:xfrm>
            <a:off x="0" y="6197600"/>
            <a:ext cx="9144000" cy="660400"/>
          </a:xfrm>
          <a:prstGeom prst="rect">
            <a:avLst/>
          </a:prstGeom>
          <a:solidFill>
            <a:schemeClr val="bg1"/>
          </a:solidFill>
          <a:ln w="19050" algn="ctr">
            <a:solidFill>
              <a:schemeClr val="bg1"/>
            </a:solidFill>
            <a:miter lim="800000"/>
            <a:headEnd/>
            <a:tailEnd/>
          </a:ln>
          <a:effectLst/>
        </p:spPr>
        <p:txBody>
          <a:bodyPr>
            <a:spAutoFit/>
          </a:bodyPr>
          <a:lstStyle/>
          <a:p>
            <a:pPr fontAlgn="auto">
              <a:spcBef>
                <a:spcPct val="20000"/>
              </a:spcBef>
              <a:spcAft>
                <a:spcPts val="0"/>
              </a:spcAft>
              <a:buClr>
                <a:schemeClr val="accent1"/>
              </a:buClr>
              <a:buFont typeface="Wingdings" pitchFamily="2" charset="2"/>
              <a:buNone/>
              <a:defRPr/>
            </a:pPr>
            <a:endParaRPr lang="zh-CN" altLang="en-US" sz="3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endParaRPr>
          </a:p>
        </p:txBody>
      </p:sp>
      <p:sp>
        <p:nvSpPr>
          <p:cNvPr id="136198" name="Text Box 6"/>
          <p:cNvSpPr txBox="1">
            <a:spLocks noChangeArrowheads="1"/>
          </p:cNvSpPr>
          <p:nvPr/>
        </p:nvSpPr>
        <p:spPr bwMode="ltGray">
          <a:xfrm>
            <a:off x="0" y="0"/>
            <a:ext cx="9144000" cy="660400"/>
          </a:xfrm>
          <a:prstGeom prst="rect">
            <a:avLst/>
          </a:prstGeom>
          <a:solidFill>
            <a:schemeClr val="bg1"/>
          </a:solidFill>
          <a:ln w="19050" algn="ctr">
            <a:solidFill>
              <a:schemeClr val="bg1"/>
            </a:solidFill>
            <a:miter lim="800000"/>
            <a:headEnd/>
            <a:tailEnd/>
          </a:ln>
          <a:effectLst/>
        </p:spPr>
        <p:txBody>
          <a:bodyPr>
            <a:spAutoFit/>
          </a:bodyPr>
          <a:lstStyle/>
          <a:p>
            <a:pPr fontAlgn="auto">
              <a:spcBef>
                <a:spcPct val="20000"/>
              </a:spcBef>
              <a:spcAft>
                <a:spcPts val="0"/>
              </a:spcAft>
              <a:buClr>
                <a:schemeClr val="accent1"/>
              </a:buClr>
              <a:buFont typeface="Wingdings" pitchFamily="2" charset="2"/>
              <a:buNone/>
              <a:defRPr/>
            </a:pPr>
            <a:endParaRPr lang="zh-CN" altLang="en-US" sz="3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endParaRPr>
          </a:p>
        </p:txBody>
      </p:sp>
      <p:pic>
        <p:nvPicPr>
          <p:cNvPr id="136195" name="Picture 3" descr="0605"/>
          <p:cNvPicPr>
            <a:picLocks noChangeArrowheads="1"/>
          </p:cNvPicPr>
          <p:nvPr/>
        </p:nvPicPr>
        <p:blipFill>
          <a:blip r:embed="rId2"/>
          <a:srcRect r="43333"/>
          <a:stretch>
            <a:fillRect/>
          </a:stretch>
        </p:blipFill>
        <p:spPr bwMode="auto">
          <a:xfrm>
            <a:off x="0" y="838200"/>
            <a:ext cx="5181600" cy="5197475"/>
          </a:xfrm>
          <a:prstGeom prst="rect">
            <a:avLst/>
          </a:prstGeom>
          <a:noFill/>
          <a:ln w="9525">
            <a:noFill/>
            <a:miter lim="800000"/>
            <a:headEnd/>
            <a:tailEnd/>
          </a:ln>
        </p:spPr>
      </p:pic>
      <p:sp>
        <p:nvSpPr>
          <p:cNvPr id="136197" name="Text Box 5"/>
          <p:cNvSpPr txBox="1">
            <a:spLocks noChangeArrowheads="1"/>
          </p:cNvSpPr>
          <p:nvPr/>
        </p:nvSpPr>
        <p:spPr bwMode="auto">
          <a:xfrm>
            <a:off x="2819400" y="6096000"/>
            <a:ext cx="3744913" cy="4318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6-5   </a:t>
            </a:r>
            <a:r>
              <a:rPr lang="zh-CN" altLang="en-US">
                <a:solidFill>
                  <a:schemeClr val="hlink"/>
                </a:solidFill>
                <a:latin typeface="黑体" pitchFamily="49" charset="-122"/>
                <a:ea typeface="黑体" pitchFamily="49" charset="-122"/>
                <a:cs typeface="Arial" charset="0"/>
              </a:rPr>
              <a:t>锡钎焊作业的改善</a:t>
            </a:r>
          </a:p>
        </p:txBody>
      </p:sp>
      <p:sp>
        <p:nvSpPr>
          <p:cNvPr id="136201" name="Rectangle 9"/>
          <p:cNvSpPr>
            <a:spLocks noChangeArrowheads="1"/>
          </p:cNvSpPr>
          <p:nvPr/>
        </p:nvSpPr>
        <p:spPr bwMode="auto">
          <a:xfrm>
            <a:off x="228600" y="304800"/>
            <a:ext cx="712946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1  </a:t>
            </a:r>
            <a:r>
              <a:rPr lang="zh-CN" altLang="en-US" sz="2400">
                <a:latin typeface="Lucida Sans Unicode"/>
                <a:ea typeface="黑体" pitchFamily="49" charset="-122"/>
                <a:cs typeface="Arial" charset="0"/>
              </a:rPr>
              <a:t>通过固定电烙铁减少动作数</a:t>
            </a:r>
          </a:p>
        </p:txBody>
      </p:sp>
      <p:pic>
        <p:nvPicPr>
          <p:cNvPr id="136206" name="Picture 14" descr="0605"/>
          <p:cNvPicPr>
            <a:picLocks noChangeArrowheads="1"/>
          </p:cNvPicPr>
          <p:nvPr/>
        </p:nvPicPr>
        <p:blipFill>
          <a:blip r:embed="rId2"/>
          <a:srcRect l="55833"/>
          <a:stretch>
            <a:fillRect/>
          </a:stretch>
        </p:blipFill>
        <p:spPr bwMode="auto">
          <a:xfrm>
            <a:off x="5105400" y="838200"/>
            <a:ext cx="4038600" cy="51974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36201"/>
                                        </p:tgtEl>
                                        <p:attrNameLst>
                                          <p:attrName>style.visibility</p:attrName>
                                        </p:attrNameLst>
                                      </p:cBhvr>
                                      <p:to>
                                        <p:strVal val="visible"/>
                                      </p:to>
                                    </p:set>
                                    <p:animEffect transition="in" filter="slide(fromBottom)">
                                      <p:cBhvr>
                                        <p:cTn id="7" dur="500"/>
                                        <p:tgtEl>
                                          <p:spTgt spid="13620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6195"/>
                                        </p:tgtEl>
                                        <p:attrNameLst>
                                          <p:attrName>style.visibility</p:attrName>
                                        </p:attrNameLst>
                                      </p:cBhvr>
                                      <p:to>
                                        <p:strVal val="visible"/>
                                      </p:to>
                                    </p:set>
                                    <p:animEffect transition="in" filter="blinds(horizontal)">
                                      <p:cBhvr>
                                        <p:cTn id="12" dur="500"/>
                                        <p:tgtEl>
                                          <p:spTgt spid="13619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6206"/>
                                        </p:tgtEl>
                                        <p:attrNameLst>
                                          <p:attrName>style.visibility</p:attrName>
                                        </p:attrNameLst>
                                      </p:cBhvr>
                                      <p:to>
                                        <p:strVal val="visible"/>
                                      </p:to>
                                    </p:set>
                                    <p:animEffect transition="in" filter="strips(downLeft)">
                                      <p:cBhvr>
                                        <p:cTn id="17" dur="500"/>
                                        <p:tgtEl>
                                          <p:spTgt spid="136206"/>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36197"/>
                                        </p:tgtEl>
                                        <p:attrNameLst>
                                          <p:attrName>style.visibility</p:attrName>
                                        </p:attrNameLst>
                                      </p:cBhvr>
                                      <p:to>
                                        <p:strVal val="visible"/>
                                      </p:to>
                                    </p:set>
                                    <p:animEffect transition="in" filter="slide(fromBottom)">
                                      <p:cBhvr>
                                        <p:cTn id="21" dur="500"/>
                                        <p:tgtEl>
                                          <p:spTgt spid="136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7" grpId="0" animBg="1" autoUpdateAnimBg="0"/>
      <p:bldP spid="136201"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20" name="Text Box 4"/>
          <p:cNvSpPr txBox="1">
            <a:spLocks noChangeArrowheads="1"/>
          </p:cNvSpPr>
          <p:nvPr/>
        </p:nvSpPr>
        <p:spPr bwMode="auto">
          <a:xfrm>
            <a:off x="3276600" y="5334000"/>
            <a:ext cx="3240088"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6-6  </a:t>
            </a:r>
            <a:r>
              <a:rPr lang="zh-CN" altLang="en-US">
                <a:solidFill>
                  <a:schemeClr val="hlink"/>
                </a:solidFill>
                <a:latin typeface="黑体" pitchFamily="49" charset="-122"/>
                <a:ea typeface="黑体" pitchFamily="49" charset="-122"/>
                <a:cs typeface="Arial" charset="0"/>
              </a:rPr>
              <a:t>减少计数动作</a:t>
            </a:r>
          </a:p>
        </p:txBody>
      </p:sp>
      <p:grpSp>
        <p:nvGrpSpPr>
          <p:cNvPr id="2" name="Group 16"/>
          <p:cNvGrpSpPr>
            <a:grpSpLocks/>
          </p:cNvGrpSpPr>
          <p:nvPr/>
        </p:nvGrpSpPr>
        <p:grpSpPr bwMode="auto">
          <a:xfrm>
            <a:off x="533400" y="1905000"/>
            <a:ext cx="4440238" cy="3127375"/>
            <a:chOff x="336" y="1200"/>
            <a:chExt cx="2797" cy="1970"/>
          </a:xfrm>
        </p:grpSpPr>
        <p:pic>
          <p:nvPicPr>
            <p:cNvPr id="53258" name="Picture 3" descr="0606"/>
            <p:cNvPicPr>
              <a:picLocks noChangeArrowheads="1"/>
            </p:cNvPicPr>
            <p:nvPr/>
          </p:nvPicPr>
          <p:blipFill>
            <a:blip r:embed="rId2"/>
            <a:srcRect r="41472" b="19884"/>
            <a:stretch>
              <a:fillRect/>
            </a:stretch>
          </p:blipFill>
          <p:spPr bwMode="auto">
            <a:xfrm>
              <a:off x="336" y="1200"/>
              <a:ext cx="2797" cy="1598"/>
            </a:xfrm>
            <a:prstGeom prst="rect">
              <a:avLst/>
            </a:prstGeom>
            <a:noFill/>
            <a:ln w="9525">
              <a:noFill/>
              <a:miter lim="800000"/>
              <a:headEnd/>
              <a:tailEnd/>
            </a:ln>
          </p:spPr>
        </p:pic>
        <p:sp>
          <p:nvSpPr>
            <p:cNvPr id="137222" name="Text Box 6"/>
            <p:cNvSpPr txBox="1">
              <a:spLocks noChangeArrowheads="1"/>
            </p:cNvSpPr>
            <p:nvPr/>
          </p:nvSpPr>
          <p:spPr bwMode="auto">
            <a:xfrm>
              <a:off x="1104" y="2880"/>
              <a:ext cx="952" cy="290"/>
            </a:xfrm>
            <a:prstGeom prst="rect">
              <a:avLst/>
            </a:prstGeom>
            <a:noFill/>
            <a:ln w="9525" algn="ctr">
              <a:noFill/>
              <a:miter lim="800000"/>
              <a:headEnd/>
              <a:tailEnd/>
            </a:ln>
            <a:effectLst/>
          </p:spPr>
          <p:txBody>
            <a:bodyPr lIns="96762" tIns="48381" rIns="96762" bIns="48381">
              <a:spAutoFit/>
            </a:bodyPr>
            <a:lstStyle/>
            <a:p>
              <a:pPr defTabSz="968375" fontAlgn="auto">
                <a:spcBef>
                  <a:spcPct val="10000"/>
                </a:spcBef>
                <a:spcAft>
                  <a:spcPct val="10000"/>
                </a:spcAft>
                <a:buClr>
                  <a:srgbClr val="FF6600"/>
                </a:buClr>
                <a:buFont typeface="Wingdings" pitchFamily="2" charset="2"/>
                <a:buNone/>
                <a:defRPr/>
              </a:pPr>
              <a:r>
                <a:rPr lang="zh-CN" altLang="en-US" sz="2400" u="sng">
                  <a:solidFill>
                    <a:schemeClr val="hlink"/>
                  </a:solidFill>
                  <a:effectLst>
                    <a:outerShdw blurRad="38100" dist="38100" dir="2700000" algn="tl">
                      <a:srgbClr val="C0C0C0"/>
                    </a:outerShdw>
                  </a:effectLst>
                  <a:latin typeface="+mn-lt"/>
                  <a:ea typeface="+mn-ea"/>
                  <a:cs typeface="Arial" pitchFamily="34" charset="0"/>
                </a:rPr>
                <a:t>改善前</a:t>
              </a:r>
            </a:p>
          </p:txBody>
        </p:sp>
      </p:grpSp>
      <p:grpSp>
        <p:nvGrpSpPr>
          <p:cNvPr id="3" name="Group 17"/>
          <p:cNvGrpSpPr>
            <a:grpSpLocks/>
          </p:cNvGrpSpPr>
          <p:nvPr/>
        </p:nvGrpSpPr>
        <p:grpSpPr bwMode="auto">
          <a:xfrm>
            <a:off x="4953000" y="1828800"/>
            <a:ext cx="3684588" cy="3127375"/>
            <a:chOff x="3120" y="1152"/>
            <a:chExt cx="2321" cy="1970"/>
          </a:xfrm>
        </p:grpSpPr>
        <p:pic>
          <p:nvPicPr>
            <p:cNvPr id="53256" name="Picture 5" descr="0606"/>
            <p:cNvPicPr>
              <a:picLocks noChangeArrowheads="1"/>
            </p:cNvPicPr>
            <p:nvPr/>
          </p:nvPicPr>
          <p:blipFill>
            <a:blip r:embed="rId2"/>
            <a:srcRect l="51424" b="19884"/>
            <a:stretch>
              <a:fillRect/>
            </a:stretch>
          </p:blipFill>
          <p:spPr bwMode="auto">
            <a:xfrm>
              <a:off x="3120" y="1152"/>
              <a:ext cx="2321" cy="1596"/>
            </a:xfrm>
            <a:prstGeom prst="rect">
              <a:avLst/>
            </a:prstGeom>
            <a:noFill/>
            <a:ln w="9525">
              <a:noFill/>
              <a:miter lim="800000"/>
              <a:headEnd/>
              <a:tailEnd/>
            </a:ln>
          </p:spPr>
        </p:pic>
        <p:sp>
          <p:nvSpPr>
            <p:cNvPr id="137223" name="Text Box 7"/>
            <p:cNvSpPr txBox="1">
              <a:spLocks noChangeArrowheads="1"/>
            </p:cNvSpPr>
            <p:nvPr/>
          </p:nvSpPr>
          <p:spPr bwMode="auto">
            <a:xfrm>
              <a:off x="3936" y="2832"/>
              <a:ext cx="908" cy="290"/>
            </a:xfrm>
            <a:prstGeom prst="rect">
              <a:avLst/>
            </a:prstGeom>
            <a:noFill/>
            <a:ln w="9525" algn="ctr">
              <a:noFill/>
              <a:miter lim="800000"/>
              <a:headEnd/>
              <a:tailEnd/>
            </a:ln>
            <a:effectLst/>
          </p:spPr>
          <p:txBody>
            <a:bodyPr lIns="96762" tIns="48381" rIns="96762" bIns="48381">
              <a:spAutoFit/>
            </a:bodyPr>
            <a:lstStyle/>
            <a:p>
              <a:pPr defTabSz="968375" fontAlgn="auto">
                <a:spcBef>
                  <a:spcPct val="10000"/>
                </a:spcBef>
                <a:spcAft>
                  <a:spcPct val="10000"/>
                </a:spcAft>
                <a:buClr>
                  <a:srgbClr val="FF6600"/>
                </a:buClr>
                <a:buFont typeface="Wingdings" pitchFamily="2" charset="2"/>
                <a:buNone/>
                <a:defRPr/>
              </a:pPr>
              <a:r>
                <a:rPr lang="zh-CN" altLang="en-US" sz="2400" u="sng">
                  <a:solidFill>
                    <a:schemeClr val="hlink"/>
                  </a:solidFill>
                  <a:effectLst>
                    <a:outerShdw blurRad="38100" dist="38100" dir="2700000" algn="tl">
                      <a:srgbClr val="C0C0C0"/>
                    </a:outerShdw>
                  </a:effectLst>
                  <a:latin typeface="+mn-lt"/>
                  <a:ea typeface="+mn-ea"/>
                  <a:cs typeface="Arial" pitchFamily="34" charset="0"/>
                </a:rPr>
                <a:t>改善后</a:t>
              </a:r>
            </a:p>
          </p:txBody>
        </p:sp>
      </p:grpSp>
      <p:sp>
        <p:nvSpPr>
          <p:cNvPr id="137224" name="Rectangle 8"/>
          <p:cNvSpPr>
            <a:spLocks noChangeArrowheads="1"/>
          </p:cNvSpPr>
          <p:nvPr/>
        </p:nvSpPr>
        <p:spPr bwMode="auto">
          <a:xfrm>
            <a:off x="457200" y="914400"/>
            <a:ext cx="67691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  </a:t>
            </a:r>
            <a:r>
              <a:rPr lang="zh-CN" altLang="en-US" sz="2400">
                <a:latin typeface="Lucida Sans Unicode"/>
                <a:ea typeface="黑体" pitchFamily="49" charset="-122"/>
                <a:cs typeface="Arial" charset="0"/>
              </a:rPr>
              <a:t>用定量容器减少动作数</a:t>
            </a:r>
          </a:p>
        </p:txBody>
      </p:sp>
      <p:pic>
        <p:nvPicPr>
          <p:cNvPr id="53253" name="Picture 13"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53254" name="Picture 14"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37231" name="Picture 15"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37224"/>
                                        </p:tgtEl>
                                        <p:attrNameLst>
                                          <p:attrName>style.visibility</p:attrName>
                                        </p:attrNameLst>
                                      </p:cBhvr>
                                      <p:to>
                                        <p:strVal val="visible"/>
                                      </p:to>
                                    </p:set>
                                    <p:animEffect transition="in" filter="slide(fromBottom)">
                                      <p:cBhvr>
                                        <p:cTn id="7" dur="500"/>
                                        <p:tgtEl>
                                          <p:spTgt spid="13722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in)">
                                      <p:cBhvr>
                                        <p:cTn id="17" dur="500"/>
                                        <p:tgtEl>
                                          <p:spTgt spid="3"/>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37220"/>
                                        </p:tgtEl>
                                        <p:attrNameLst>
                                          <p:attrName>style.visibility</p:attrName>
                                        </p:attrNameLst>
                                      </p:cBhvr>
                                      <p:to>
                                        <p:strVal val="visible"/>
                                      </p:to>
                                    </p:set>
                                    <p:animEffect transition="in" filter="slide(fromBottom)">
                                      <p:cBhvr>
                                        <p:cTn id="21" dur="500"/>
                                        <p:tgtEl>
                                          <p:spTgt spid="137220"/>
                                        </p:tgtEl>
                                      </p:cBhvr>
                                    </p:animEffect>
                                  </p:childTnLst>
                                </p:cTn>
                              </p:par>
                            </p:childTnLst>
                          </p:cTn>
                        </p:par>
                        <p:par>
                          <p:cTn id="22" fill="hold">
                            <p:stCondLst>
                              <p:cond delay="1000"/>
                            </p:stCondLst>
                            <p:childTnLst>
                              <p:par>
                                <p:cTn id="23" presetID="12" presetClass="entr" presetSubtype="4" fill="hold" nodeType="afterEffect">
                                  <p:stCondLst>
                                    <p:cond delay="0"/>
                                  </p:stCondLst>
                                  <p:childTnLst>
                                    <p:set>
                                      <p:cBhvr>
                                        <p:cTn id="24" dur="1" fill="hold">
                                          <p:stCondLst>
                                            <p:cond delay="0"/>
                                          </p:stCondLst>
                                        </p:cTn>
                                        <p:tgtEl>
                                          <p:spTgt spid="137231"/>
                                        </p:tgtEl>
                                        <p:attrNameLst>
                                          <p:attrName>style.visibility</p:attrName>
                                        </p:attrNameLst>
                                      </p:cBhvr>
                                      <p:to>
                                        <p:strVal val="visible"/>
                                      </p:to>
                                    </p:set>
                                    <p:animEffect transition="in" filter="slide(fromBottom)">
                                      <p:cBhvr>
                                        <p:cTn id="25" dur="500"/>
                                        <p:tgtEl>
                                          <p:spTgt spid="137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animBg="1" autoUpdateAnimBg="0"/>
      <p:bldP spid="13722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0607"/>
          <p:cNvPicPr>
            <a:picLocks noChangeAspect="1" noChangeArrowheads="1"/>
          </p:cNvPicPr>
          <p:nvPr/>
        </p:nvPicPr>
        <p:blipFill>
          <a:blip r:embed="rId2"/>
          <a:srcRect r="50981"/>
          <a:stretch>
            <a:fillRect/>
          </a:stretch>
        </p:blipFill>
        <p:spPr bwMode="auto">
          <a:xfrm>
            <a:off x="838200" y="1676400"/>
            <a:ext cx="3462338" cy="3787775"/>
          </a:xfrm>
          <a:prstGeom prst="rect">
            <a:avLst/>
          </a:prstGeom>
          <a:noFill/>
          <a:ln w="9525" algn="ctr">
            <a:noFill/>
            <a:miter lim="800000"/>
            <a:headEnd/>
            <a:tailEnd/>
          </a:ln>
        </p:spPr>
      </p:pic>
      <p:sp>
        <p:nvSpPr>
          <p:cNvPr id="139269" name="Text Box 5"/>
          <p:cNvSpPr txBox="1">
            <a:spLocks noChangeArrowheads="1"/>
          </p:cNvSpPr>
          <p:nvPr/>
        </p:nvSpPr>
        <p:spPr bwMode="auto">
          <a:xfrm>
            <a:off x="2819400" y="5562600"/>
            <a:ext cx="3743325"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6-7  </a:t>
            </a:r>
            <a:r>
              <a:rPr lang="zh-CN" altLang="en-US">
                <a:solidFill>
                  <a:schemeClr val="hlink"/>
                </a:solidFill>
                <a:latin typeface="黑体" pitchFamily="49" charset="-122"/>
                <a:ea typeface="黑体" pitchFamily="49" charset="-122"/>
                <a:cs typeface="Arial" charset="0"/>
              </a:rPr>
              <a:t>减少眼的移动角度</a:t>
            </a:r>
          </a:p>
        </p:txBody>
      </p:sp>
      <p:sp>
        <p:nvSpPr>
          <p:cNvPr id="139270" name="Rectangle 6"/>
          <p:cNvSpPr>
            <a:spLocks noChangeArrowheads="1"/>
          </p:cNvSpPr>
          <p:nvPr/>
        </p:nvSpPr>
        <p:spPr bwMode="auto">
          <a:xfrm>
            <a:off x="609600" y="838200"/>
            <a:ext cx="698341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3  </a:t>
            </a:r>
            <a:r>
              <a:rPr lang="zh-CN" altLang="en-US" sz="2400">
                <a:latin typeface="Lucida Sans Unicode"/>
                <a:ea typeface="黑体" pitchFamily="49" charset="-122"/>
                <a:cs typeface="Arial" charset="0"/>
              </a:rPr>
              <a:t>利用反射镜减少眼的移动角度</a:t>
            </a:r>
          </a:p>
        </p:txBody>
      </p:sp>
      <p:pic>
        <p:nvPicPr>
          <p:cNvPr id="54276"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54277"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39275" name="Picture 11" descr="0607"/>
          <p:cNvPicPr>
            <a:picLocks noChangeAspect="1" noChangeArrowheads="1"/>
          </p:cNvPicPr>
          <p:nvPr/>
        </p:nvPicPr>
        <p:blipFill>
          <a:blip r:embed="rId2"/>
          <a:srcRect l="50000"/>
          <a:stretch>
            <a:fillRect/>
          </a:stretch>
        </p:blipFill>
        <p:spPr bwMode="auto">
          <a:xfrm>
            <a:off x="4800600" y="1600200"/>
            <a:ext cx="3530600" cy="3787775"/>
          </a:xfrm>
          <a:prstGeom prst="rect">
            <a:avLst/>
          </a:prstGeom>
          <a:noFill/>
          <a:ln w="9525" algn="ctr">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39270"/>
                                        </p:tgtEl>
                                        <p:attrNameLst>
                                          <p:attrName>style.visibility</p:attrName>
                                        </p:attrNameLst>
                                      </p:cBhvr>
                                      <p:to>
                                        <p:strVal val="visible"/>
                                      </p:to>
                                    </p:set>
                                    <p:animEffect transition="in" filter="slide(fromBottom)">
                                      <p:cBhvr>
                                        <p:cTn id="7" dur="500"/>
                                        <p:tgtEl>
                                          <p:spTgt spid="139270"/>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39266"/>
                                        </p:tgtEl>
                                        <p:attrNameLst>
                                          <p:attrName>style.visibility</p:attrName>
                                        </p:attrNameLst>
                                      </p:cBhvr>
                                      <p:to>
                                        <p:strVal val="visible"/>
                                      </p:to>
                                    </p:set>
                                    <p:animEffect transition="in" filter="strips(downLeft)">
                                      <p:cBhvr>
                                        <p:cTn id="12" dur="500"/>
                                        <p:tgtEl>
                                          <p:spTgt spid="139266"/>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9275"/>
                                        </p:tgtEl>
                                        <p:attrNameLst>
                                          <p:attrName>style.visibility</p:attrName>
                                        </p:attrNameLst>
                                      </p:cBhvr>
                                      <p:to>
                                        <p:strVal val="visible"/>
                                      </p:to>
                                    </p:set>
                                    <p:animEffect transition="in" filter="strips(downLeft)">
                                      <p:cBhvr>
                                        <p:cTn id="17" dur="500"/>
                                        <p:tgtEl>
                                          <p:spTgt spid="139275"/>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39269"/>
                                        </p:tgtEl>
                                        <p:attrNameLst>
                                          <p:attrName>style.visibility</p:attrName>
                                        </p:attrNameLst>
                                      </p:cBhvr>
                                      <p:to>
                                        <p:strVal val="visible"/>
                                      </p:to>
                                    </p:set>
                                    <p:animEffect transition="in" filter="slide(fromBottom)">
                                      <p:cBhvr>
                                        <p:cTn id="21" dur="500"/>
                                        <p:tgtEl>
                                          <p:spTgt spid="139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9" grpId="0" animBg="1" autoUpdateAnimBg="0"/>
      <p:bldP spid="13927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a:grpSpLocks/>
          </p:cNvGrpSpPr>
          <p:nvPr/>
        </p:nvGrpSpPr>
        <p:grpSpPr bwMode="auto">
          <a:xfrm>
            <a:off x="381000" y="1828800"/>
            <a:ext cx="3581400" cy="3203575"/>
            <a:chOff x="240" y="1152"/>
            <a:chExt cx="2256" cy="2018"/>
          </a:xfrm>
        </p:grpSpPr>
        <p:pic>
          <p:nvPicPr>
            <p:cNvPr id="55306" name="Picture 2" descr="0608"/>
            <p:cNvPicPr>
              <a:picLocks noChangeArrowheads="1"/>
            </p:cNvPicPr>
            <p:nvPr/>
          </p:nvPicPr>
          <p:blipFill>
            <a:blip r:embed="rId2"/>
            <a:srcRect r="58046" b="18483"/>
            <a:stretch>
              <a:fillRect/>
            </a:stretch>
          </p:blipFill>
          <p:spPr bwMode="auto">
            <a:xfrm>
              <a:off x="240" y="1152"/>
              <a:ext cx="2256" cy="1748"/>
            </a:xfrm>
            <a:prstGeom prst="rect">
              <a:avLst/>
            </a:prstGeom>
            <a:noFill/>
            <a:ln w="9525">
              <a:noFill/>
              <a:miter lim="800000"/>
              <a:headEnd/>
              <a:tailEnd/>
            </a:ln>
          </p:spPr>
        </p:pic>
        <p:sp>
          <p:nvSpPr>
            <p:cNvPr id="140293" name="Text Box 5"/>
            <p:cNvSpPr txBox="1">
              <a:spLocks noChangeArrowheads="1"/>
            </p:cNvSpPr>
            <p:nvPr/>
          </p:nvSpPr>
          <p:spPr bwMode="auto">
            <a:xfrm>
              <a:off x="816" y="2880"/>
              <a:ext cx="1360" cy="290"/>
            </a:xfrm>
            <a:prstGeom prst="rect">
              <a:avLst/>
            </a:prstGeom>
            <a:noFill/>
            <a:ln w="9525" algn="ctr">
              <a:noFill/>
              <a:miter lim="800000"/>
              <a:headEnd/>
              <a:tailEnd/>
            </a:ln>
            <a:effectLst/>
          </p:spPr>
          <p:txBody>
            <a:bodyPr lIns="96762" tIns="48381" rIns="96762" bIns="48381">
              <a:spAutoFit/>
            </a:bodyPr>
            <a:lstStyle/>
            <a:p>
              <a:pPr defTabSz="968375" fontAlgn="auto">
                <a:spcBef>
                  <a:spcPct val="10000"/>
                </a:spcBef>
                <a:spcAft>
                  <a:spcPct val="10000"/>
                </a:spcAft>
                <a:buClr>
                  <a:srgbClr val="FF6600"/>
                </a:buClr>
                <a:buFont typeface="Wingdings" pitchFamily="2" charset="2"/>
                <a:buNone/>
                <a:defRPr/>
              </a:pPr>
              <a:r>
                <a:rPr lang="zh-CN" altLang="en-US" sz="2400" u="sng">
                  <a:solidFill>
                    <a:schemeClr val="hlink"/>
                  </a:solidFill>
                  <a:effectLst>
                    <a:outerShdw blurRad="38100" dist="38100" dir="2700000" algn="tl">
                      <a:srgbClr val="C0C0C0"/>
                    </a:outerShdw>
                  </a:effectLst>
                  <a:latin typeface="+mn-lt"/>
                  <a:ea typeface="+mn-ea"/>
                  <a:cs typeface="Arial" pitchFamily="34" charset="0"/>
                </a:rPr>
                <a:t>改善前</a:t>
              </a:r>
            </a:p>
          </p:txBody>
        </p:sp>
      </p:grpSp>
      <p:grpSp>
        <p:nvGrpSpPr>
          <p:cNvPr id="3" name="Group 16"/>
          <p:cNvGrpSpPr>
            <a:grpSpLocks/>
          </p:cNvGrpSpPr>
          <p:nvPr/>
        </p:nvGrpSpPr>
        <p:grpSpPr bwMode="auto">
          <a:xfrm>
            <a:off x="4648200" y="1981200"/>
            <a:ext cx="4191000" cy="2974975"/>
            <a:chOff x="2928" y="1248"/>
            <a:chExt cx="2640" cy="1874"/>
          </a:xfrm>
        </p:grpSpPr>
        <p:pic>
          <p:nvPicPr>
            <p:cNvPr id="55304" name="Picture 4" descr="0608"/>
            <p:cNvPicPr>
              <a:picLocks noChangeArrowheads="1"/>
            </p:cNvPicPr>
            <p:nvPr/>
          </p:nvPicPr>
          <p:blipFill>
            <a:blip r:embed="rId2"/>
            <a:srcRect l="50896" b="18483"/>
            <a:stretch>
              <a:fillRect/>
            </a:stretch>
          </p:blipFill>
          <p:spPr bwMode="auto">
            <a:xfrm>
              <a:off x="2928" y="1248"/>
              <a:ext cx="2640" cy="1748"/>
            </a:xfrm>
            <a:prstGeom prst="rect">
              <a:avLst/>
            </a:prstGeom>
            <a:noFill/>
            <a:ln w="9525">
              <a:noFill/>
              <a:miter lim="800000"/>
              <a:headEnd/>
              <a:tailEnd/>
            </a:ln>
          </p:spPr>
        </p:pic>
        <p:sp>
          <p:nvSpPr>
            <p:cNvPr id="140294" name="Text Box 6"/>
            <p:cNvSpPr txBox="1">
              <a:spLocks noChangeArrowheads="1"/>
            </p:cNvSpPr>
            <p:nvPr/>
          </p:nvSpPr>
          <p:spPr bwMode="auto">
            <a:xfrm>
              <a:off x="3648" y="2832"/>
              <a:ext cx="1088" cy="290"/>
            </a:xfrm>
            <a:prstGeom prst="rect">
              <a:avLst/>
            </a:prstGeom>
            <a:noFill/>
            <a:ln w="9525" algn="ctr">
              <a:noFill/>
              <a:miter lim="800000"/>
              <a:headEnd/>
              <a:tailEnd/>
            </a:ln>
            <a:effectLst/>
          </p:spPr>
          <p:txBody>
            <a:bodyPr lIns="96762" tIns="48381" rIns="96762" bIns="48381">
              <a:spAutoFit/>
            </a:bodyPr>
            <a:lstStyle/>
            <a:p>
              <a:pPr defTabSz="968375" fontAlgn="auto">
                <a:spcBef>
                  <a:spcPct val="10000"/>
                </a:spcBef>
                <a:spcAft>
                  <a:spcPct val="10000"/>
                </a:spcAft>
                <a:buClr>
                  <a:srgbClr val="FF6600"/>
                </a:buClr>
                <a:buFont typeface="Wingdings" pitchFamily="2" charset="2"/>
                <a:buNone/>
                <a:defRPr/>
              </a:pPr>
              <a:r>
                <a:rPr lang="zh-CN" altLang="en-US" sz="2400" u="sng">
                  <a:solidFill>
                    <a:schemeClr val="hlink"/>
                  </a:solidFill>
                  <a:effectLst>
                    <a:outerShdw blurRad="38100" dist="38100" dir="2700000" algn="tl">
                      <a:srgbClr val="C0C0C0"/>
                    </a:outerShdw>
                  </a:effectLst>
                  <a:latin typeface="+mn-lt"/>
                  <a:ea typeface="+mn-ea"/>
                  <a:cs typeface="Arial" pitchFamily="34" charset="0"/>
                </a:rPr>
                <a:t>改善后</a:t>
              </a:r>
            </a:p>
          </p:txBody>
        </p:sp>
      </p:grpSp>
      <p:sp>
        <p:nvSpPr>
          <p:cNvPr id="140295" name="Text Box 7"/>
          <p:cNvSpPr txBox="1">
            <a:spLocks noChangeArrowheads="1"/>
          </p:cNvSpPr>
          <p:nvPr/>
        </p:nvSpPr>
        <p:spPr bwMode="auto">
          <a:xfrm>
            <a:off x="2590800" y="5410200"/>
            <a:ext cx="4103688"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6-8 </a:t>
            </a:r>
            <a:r>
              <a:rPr lang="zh-CN" altLang="en-US">
                <a:solidFill>
                  <a:schemeClr val="hlink"/>
                </a:solidFill>
                <a:latin typeface="黑体" pitchFamily="49" charset="-122"/>
                <a:ea typeface="黑体" pitchFamily="49" charset="-122"/>
                <a:cs typeface="Arial" charset="0"/>
              </a:rPr>
              <a:t>用观察窗口减少眼的活动</a:t>
            </a:r>
          </a:p>
        </p:txBody>
      </p:sp>
      <p:sp>
        <p:nvSpPr>
          <p:cNvPr id="140296" name="Rectangle 8"/>
          <p:cNvSpPr>
            <a:spLocks noChangeArrowheads="1"/>
          </p:cNvSpPr>
          <p:nvPr/>
        </p:nvSpPr>
        <p:spPr bwMode="auto">
          <a:xfrm>
            <a:off x="304800" y="838200"/>
            <a:ext cx="7920038"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4  </a:t>
            </a:r>
            <a:r>
              <a:rPr lang="zh-CN" altLang="en-US" sz="2400">
                <a:latin typeface="Lucida Sans Unicode"/>
                <a:ea typeface="黑体" pitchFamily="49" charset="-122"/>
                <a:cs typeface="Arial" charset="0"/>
              </a:rPr>
              <a:t>用透明有机玻璃观看窗口减少眼的活动</a:t>
            </a:r>
          </a:p>
        </p:txBody>
      </p:sp>
      <p:pic>
        <p:nvPicPr>
          <p:cNvPr id="55301" name="Picture 12"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55302" name="Picture 13"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40302" name="Picture 14"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0296"/>
                                        </p:tgtEl>
                                        <p:attrNameLst>
                                          <p:attrName>style.visibility</p:attrName>
                                        </p:attrNameLst>
                                      </p:cBhvr>
                                      <p:to>
                                        <p:strVal val="visible"/>
                                      </p:to>
                                    </p:set>
                                    <p:animEffect transition="in" filter="slide(fromBottom)">
                                      <p:cBhvr>
                                        <p:cTn id="7" dur="500"/>
                                        <p:tgtEl>
                                          <p:spTgt spid="14029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40295"/>
                                        </p:tgtEl>
                                        <p:attrNameLst>
                                          <p:attrName>style.visibility</p:attrName>
                                        </p:attrNameLst>
                                      </p:cBhvr>
                                      <p:to>
                                        <p:strVal val="visible"/>
                                      </p:to>
                                    </p:set>
                                    <p:animEffect transition="in" filter="slide(fromBottom)">
                                      <p:cBhvr>
                                        <p:cTn id="21" dur="500"/>
                                        <p:tgtEl>
                                          <p:spTgt spid="140295"/>
                                        </p:tgtEl>
                                      </p:cBhvr>
                                    </p:animEffect>
                                  </p:childTnLst>
                                </p:cTn>
                              </p:par>
                            </p:childTnLst>
                          </p:cTn>
                        </p:par>
                        <p:par>
                          <p:cTn id="22" fill="hold">
                            <p:stCondLst>
                              <p:cond delay="1000"/>
                            </p:stCondLst>
                            <p:childTnLst>
                              <p:par>
                                <p:cTn id="23" presetID="12" presetClass="entr" presetSubtype="4" fill="hold" nodeType="afterEffect">
                                  <p:stCondLst>
                                    <p:cond delay="0"/>
                                  </p:stCondLst>
                                  <p:childTnLst>
                                    <p:set>
                                      <p:cBhvr>
                                        <p:cTn id="24" dur="1" fill="hold">
                                          <p:stCondLst>
                                            <p:cond delay="0"/>
                                          </p:stCondLst>
                                        </p:cTn>
                                        <p:tgtEl>
                                          <p:spTgt spid="140302"/>
                                        </p:tgtEl>
                                        <p:attrNameLst>
                                          <p:attrName>style.visibility</p:attrName>
                                        </p:attrNameLst>
                                      </p:cBhvr>
                                      <p:to>
                                        <p:strVal val="visible"/>
                                      </p:to>
                                    </p:set>
                                    <p:animEffect transition="in" filter="slide(fromBottom)">
                                      <p:cBhvr>
                                        <p:cTn id="25" dur="500"/>
                                        <p:tgtEl>
                                          <p:spTgt spid="140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5" grpId="0" animBg="1" autoUpdateAnimBg="0"/>
      <p:bldP spid="140296"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40" name="Picture 4" descr="0609"/>
          <p:cNvPicPr>
            <a:picLocks noChangeArrowheads="1"/>
          </p:cNvPicPr>
          <p:nvPr/>
        </p:nvPicPr>
        <p:blipFill>
          <a:blip r:embed="rId2"/>
          <a:srcRect r="50027"/>
          <a:stretch>
            <a:fillRect/>
          </a:stretch>
        </p:blipFill>
        <p:spPr bwMode="auto">
          <a:xfrm>
            <a:off x="0" y="1828800"/>
            <a:ext cx="4343400" cy="3405188"/>
          </a:xfrm>
          <a:prstGeom prst="rect">
            <a:avLst/>
          </a:prstGeom>
          <a:noFill/>
          <a:ln w="9525">
            <a:noFill/>
            <a:miter lim="800000"/>
            <a:headEnd/>
            <a:tailEnd/>
          </a:ln>
        </p:spPr>
      </p:pic>
      <p:sp>
        <p:nvSpPr>
          <p:cNvPr id="56322" name="Text Box 5"/>
          <p:cNvSpPr txBox="1">
            <a:spLocks noChangeArrowheads="1"/>
          </p:cNvSpPr>
          <p:nvPr/>
        </p:nvSpPr>
        <p:spPr bwMode="auto">
          <a:xfrm flipH="1">
            <a:off x="2411413" y="5084763"/>
            <a:ext cx="3095625" cy="457200"/>
          </a:xfrm>
          <a:prstGeom prst="rect">
            <a:avLst/>
          </a:prstGeom>
          <a:noFill/>
          <a:ln w="9525">
            <a:noFill/>
            <a:miter lim="800000"/>
            <a:headEnd/>
            <a:tailEnd/>
          </a:ln>
        </p:spPr>
        <p:txBody>
          <a:bodyPr>
            <a:spAutoFit/>
          </a:bodyPr>
          <a:lstStyle/>
          <a:p>
            <a:endParaRPr lang="zh-CN" altLang="en-US" sz="2400">
              <a:latin typeface="Times New Roman" pitchFamily="18" charset="0"/>
            </a:endParaRPr>
          </a:p>
        </p:txBody>
      </p:sp>
      <p:sp>
        <p:nvSpPr>
          <p:cNvPr id="142342" name="Text Box 6"/>
          <p:cNvSpPr txBox="1">
            <a:spLocks noChangeArrowheads="1"/>
          </p:cNvSpPr>
          <p:nvPr/>
        </p:nvSpPr>
        <p:spPr bwMode="auto">
          <a:xfrm>
            <a:off x="2895600" y="5486400"/>
            <a:ext cx="36004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6-9  </a:t>
            </a:r>
            <a:r>
              <a:rPr lang="zh-CN" altLang="en-US">
                <a:solidFill>
                  <a:schemeClr val="hlink"/>
                </a:solidFill>
                <a:latin typeface="黑体" pitchFamily="49" charset="-122"/>
                <a:ea typeface="黑体" pitchFamily="49" charset="-122"/>
                <a:cs typeface="Arial" charset="0"/>
              </a:rPr>
              <a:t>减少盖印次数</a:t>
            </a:r>
          </a:p>
        </p:txBody>
      </p:sp>
      <p:sp>
        <p:nvSpPr>
          <p:cNvPr id="142343" name="Rectangle 7"/>
          <p:cNvSpPr>
            <a:spLocks noChangeArrowheads="1"/>
          </p:cNvSpPr>
          <p:nvPr/>
        </p:nvSpPr>
        <p:spPr bwMode="auto">
          <a:xfrm>
            <a:off x="381000" y="990600"/>
            <a:ext cx="6408738"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5  </a:t>
            </a:r>
            <a:r>
              <a:rPr lang="zh-CN" altLang="en-US" sz="2400">
                <a:latin typeface="Lucida Sans Unicode"/>
                <a:ea typeface="黑体" pitchFamily="49" charset="-122"/>
                <a:cs typeface="Arial" charset="0"/>
              </a:rPr>
              <a:t>合并两个印章减少盖印次数</a:t>
            </a:r>
          </a:p>
        </p:txBody>
      </p:sp>
      <p:pic>
        <p:nvPicPr>
          <p:cNvPr id="56325"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56326"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42348" name="Picture 12" descr="0609"/>
          <p:cNvPicPr>
            <a:picLocks noChangeArrowheads="1"/>
          </p:cNvPicPr>
          <p:nvPr/>
        </p:nvPicPr>
        <p:blipFill>
          <a:blip r:embed="rId2"/>
          <a:srcRect l="48219"/>
          <a:stretch>
            <a:fillRect/>
          </a:stretch>
        </p:blipFill>
        <p:spPr bwMode="auto">
          <a:xfrm>
            <a:off x="4343400" y="1752600"/>
            <a:ext cx="4500563" cy="34051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2343"/>
                                        </p:tgtEl>
                                        <p:attrNameLst>
                                          <p:attrName>style.visibility</p:attrName>
                                        </p:attrNameLst>
                                      </p:cBhvr>
                                      <p:to>
                                        <p:strVal val="visible"/>
                                      </p:to>
                                    </p:set>
                                    <p:animEffect transition="in" filter="slide(fromBottom)">
                                      <p:cBhvr>
                                        <p:cTn id="7" dur="500"/>
                                        <p:tgtEl>
                                          <p:spTgt spid="14234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2340"/>
                                        </p:tgtEl>
                                        <p:attrNameLst>
                                          <p:attrName>style.visibility</p:attrName>
                                        </p:attrNameLst>
                                      </p:cBhvr>
                                      <p:to>
                                        <p:strVal val="visible"/>
                                      </p:to>
                                    </p:set>
                                    <p:animEffect transition="in" filter="dissolve">
                                      <p:cBhvr>
                                        <p:cTn id="12" dur="500"/>
                                        <p:tgtEl>
                                          <p:spTgt spid="14234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42348"/>
                                        </p:tgtEl>
                                        <p:attrNameLst>
                                          <p:attrName>style.visibility</p:attrName>
                                        </p:attrNameLst>
                                      </p:cBhvr>
                                      <p:to>
                                        <p:strVal val="visible"/>
                                      </p:to>
                                    </p:set>
                                    <p:animEffect transition="in" filter="dissolve">
                                      <p:cBhvr>
                                        <p:cTn id="17" dur="500"/>
                                        <p:tgtEl>
                                          <p:spTgt spid="142348"/>
                                        </p:tgtEl>
                                      </p:cBhvr>
                                    </p:animEffect>
                                  </p:childTnLst>
                                </p:cTn>
                              </p:par>
                            </p:childTnLst>
                          </p:cTn>
                        </p:par>
                        <p:par>
                          <p:cTn id="18" fill="hold">
                            <p:stCondLst>
                              <p:cond delay="500"/>
                            </p:stCondLst>
                            <p:childTnLst>
                              <p:par>
                                <p:cTn id="19" presetID="1" presetClass="entr" presetSubtype="0" fill="hold" grpId="0" nodeType="afterEffect">
                                  <p:stCondLst>
                                    <p:cond delay="0"/>
                                  </p:stCondLst>
                                  <p:childTnLst>
                                    <p:set>
                                      <p:cBhvr>
                                        <p:cTn id="20" dur="1" fill="hold">
                                          <p:stCondLst>
                                            <p:cond delay="499"/>
                                          </p:stCondLst>
                                        </p:cTn>
                                        <p:tgtEl>
                                          <p:spTgt spid="1423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2" grpId="0" animBg="1" autoUpdateAnimBg="0"/>
      <p:bldP spid="142343"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3" name="Picture 3" descr="0610"/>
          <p:cNvPicPr>
            <a:picLocks noChangeArrowheads="1"/>
          </p:cNvPicPr>
          <p:nvPr/>
        </p:nvPicPr>
        <p:blipFill>
          <a:blip r:embed="rId2"/>
          <a:srcRect t="7265" r="58414"/>
          <a:stretch>
            <a:fillRect/>
          </a:stretch>
        </p:blipFill>
        <p:spPr bwMode="auto">
          <a:xfrm>
            <a:off x="838200" y="1752600"/>
            <a:ext cx="3429000" cy="3890963"/>
          </a:xfrm>
          <a:prstGeom prst="rect">
            <a:avLst/>
          </a:prstGeom>
          <a:noFill/>
          <a:ln w="9525">
            <a:noFill/>
            <a:miter lim="800000"/>
            <a:headEnd/>
            <a:tailEnd/>
          </a:ln>
        </p:spPr>
      </p:pic>
      <p:sp>
        <p:nvSpPr>
          <p:cNvPr id="143364" name="Text Box 4"/>
          <p:cNvSpPr txBox="1">
            <a:spLocks noChangeArrowheads="1"/>
          </p:cNvSpPr>
          <p:nvPr/>
        </p:nvSpPr>
        <p:spPr bwMode="auto">
          <a:xfrm>
            <a:off x="2209800" y="5715000"/>
            <a:ext cx="4608513"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6-10  </a:t>
            </a:r>
            <a:r>
              <a:rPr lang="zh-CN" altLang="en-US">
                <a:solidFill>
                  <a:schemeClr val="hlink"/>
                </a:solidFill>
                <a:latin typeface="黑体" pitchFamily="49" charset="-122"/>
                <a:ea typeface="黑体" pitchFamily="49" charset="-122"/>
                <a:cs typeface="Arial" charset="0"/>
              </a:rPr>
              <a:t>用双管注射器减少涂覆树脂动作</a:t>
            </a:r>
          </a:p>
        </p:txBody>
      </p:sp>
      <p:sp>
        <p:nvSpPr>
          <p:cNvPr id="133123" name="Rectangle 6"/>
          <p:cNvSpPr>
            <a:spLocks noChangeArrowheads="1"/>
          </p:cNvSpPr>
          <p:nvPr/>
        </p:nvSpPr>
        <p:spPr bwMode="auto">
          <a:xfrm>
            <a:off x="457200" y="990600"/>
            <a:ext cx="755967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6  </a:t>
            </a:r>
            <a:r>
              <a:rPr lang="zh-CN" altLang="en-US" sz="2400">
                <a:latin typeface="Lucida Sans Unicode"/>
                <a:ea typeface="黑体" pitchFamily="49" charset="-122"/>
                <a:cs typeface="Arial" charset="0"/>
              </a:rPr>
              <a:t>用双管注射器减少涂覆树脂动作</a:t>
            </a:r>
          </a:p>
        </p:txBody>
      </p:sp>
      <p:pic>
        <p:nvPicPr>
          <p:cNvPr id="133124"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33125"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43372" name="Picture 12"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pic>
        <p:nvPicPr>
          <p:cNvPr id="143373" name="Picture 13" descr="0610"/>
          <p:cNvPicPr>
            <a:picLocks noChangeArrowheads="1"/>
          </p:cNvPicPr>
          <p:nvPr/>
        </p:nvPicPr>
        <p:blipFill>
          <a:blip r:embed="rId2"/>
          <a:srcRect l="58221"/>
          <a:stretch>
            <a:fillRect/>
          </a:stretch>
        </p:blipFill>
        <p:spPr bwMode="auto">
          <a:xfrm>
            <a:off x="5181600" y="1447800"/>
            <a:ext cx="3444875" cy="419576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43363"/>
                                        </p:tgtEl>
                                        <p:attrNameLst>
                                          <p:attrName>style.visibility</p:attrName>
                                        </p:attrNameLst>
                                      </p:cBhvr>
                                      <p:to>
                                        <p:strVal val="visible"/>
                                      </p:to>
                                    </p:set>
                                    <p:animEffect transition="in" filter="wipe(up)">
                                      <p:cBhvr>
                                        <p:cTn id="7" dur="500"/>
                                        <p:tgtEl>
                                          <p:spTgt spid="14336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43373"/>
                                        </p:tgtEl>
                                        <p:attrNameLst>
                                          <p:attrName>style.visibility</p:attrName>
                                        </p:attrNameLst>
                                      </p:cBhvr>
                                      <p:to>
                                        <p:strVal val="visible"/>
                                      </p:to>
                                    </p:set>
                                    <p:animEffect transition="in" filter="wipe(up)">
                                      <p:cBhvr>
                                        <p:cTn id="12" dur="500"/>
                                        <p:tgtEl>
                                          <p:spTgt spid="143373"/>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143364"/>
                                        </p:tgtEl>
                                        <p:attrNameLst>
                                          <p:attrName>style.visibility</p:attrName>
                                        </p:attrNameLst>
                                      </p:cBhvr>
                                      <p:to>
                                        <p:strVal val="visible"/>
                                      </p:to>
                                    </p:set>
                                    <p:animEffect transition="in" filter="slide(fromBottom)">
                                      <p:cBhvr>
                                        <p:cTn id="16" dur="500"/>
                                        <p:tgtEl>
                                          <p:spTgt spid="143364"/>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143372"/>
                                        </p:tgtEl>
                                        <p:attrNameLst>
                                          <p:attrName>style.visibility</p:attrName>
                                        </p:attrNameLst>
                                      </p:cBhvr>
                                      <p:to>
                                        <p:strVal val="visible"/>
                                      </p:to>
                                    </p:set>
                                    <p:animEffect transition="in" filter="slide(fromBottom)">
                                      <p:cBhvr>
                                        <p:cTn id="20" dur="500"/>
                                        <p:tgtEl>
                                          <p:spTgt spid="143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4"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Text Box 3"/>
          <p:cNvSpPr txBox="1">
            <a:spLocks noChangeArrowheads="1"/>
          </p:cNvSpPr>
          <p:nvPr/>
        </p:nvSpPr>
        <p:spPr bwMode="ltGray">
          <a:xfrm>
            <a:off x="609600" y="990600"/>
            <a:ext cx="7272338"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（二）关于作业现场布置</a:t>
            </a:r>
          </a:p>
        </p:txBody>
      </p:sp>
      <p:sp>
        <p:nvSpPr>
          <p:cNvPr id="144388" name="Text Box 4"/>
          <p:cNvSpPr txBox="1">
            <a:spLocks noChangeArrowheads="1"/>
          </p:cNvSpPr>
          <p:nvPr/>
        </p:nvSpPr>
        <p:spPr bwMode="auto">
          <a:xfrm>
            <a:off x="685800" y="1828800"/>
            <a:ext cx="8064500" cy="971550"/>
          </a:xfrm>
          <a:prstGeom prst="rect">
            <a:avLst/>
          </a:prstGeom>
          <a:noFill/>
          <a:ln w="9525" algn="ctr">
            <a:noFill/>
            <a:miter lim="800000"/>
            <a:headEnd/>
            <a:tailEnd/>
          </a:ln>
        </p:spPr>
        <p:txBody>
          <a:bodyPr lIns="96762" tIns="48381" rIns="96762" bIns="48381">
            <a:spAutoFit/>
          </a:bodyPr>
          <a:lstStyle/>
          <a:p>
            <a:pPr defTabSz="968375">
              <a:spcBef>
                <a:spcPct val="3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1</a:t>
            </a:r>
            <a:r>
              <a:rPr lang="zh-CN" altLang="en-US" sz="2400">
                <a:latin typeface="Lucida Sans Unicode"/>
                <a:ea typeface="黑体" pitchFamily="49" charset="-122"/>
                <a:cs typeface="Arial" charset="0"/>
              </a:rPr>
              <a:t>、工具材料放在操作者前面的固定位置处</a:t>
            </a:r>
          </a:p>
          <a:p>
            <a:pPr defTabSz="968375">
              <a:spcBef>
                <a:spcPct val="30000"/>
              </a:spcBef>
              <a:spcAft>
                <a:spcPct val="10000"/>
              </a:spcAft>
              <a:buClr>
                <a:srgbClr val="FF6600"/>
              </a:buClr>
              <a:buFont typeface="Wingdings" pitchFamily="2" charset="2"/>
              <a:buNone/>
            </a:pPr>
            <a:r>
              <a:rPr lang="zh-CN" altLang="en-US" sz="2400">
                <a:latin typeface="Lucida Sans Unicode"/>
                <a:ea typeface="黑体" pitchFamily="49" charset="-122"/>
                <a:cs typeface="Arial" charset="0"/>
              </a:rPr>
              <a:t>  </a:t>
            </a:r>
            <a:r>
              <a:rPr lang="zh-CN" altLang="en-US" sz="2400">
                <a:latin typeface="Lucida Sans Unicode"/>
                <a:ea typeface="黑体" pitchFamily="49" charset="-122"/>
                <a:cs typeface="Arial" charset="0"/>
                <a:hlinkClick r:id="rId2" action="ppaction://hlinksldjump"/>
              </a:rPr>
              <a:t>实例</a:t>
            </a:r>
            <a:r>
              <a:rPr lang="en-US" altLang="zh-CN" sz="2400">
                <a:latin typeface="Lucida Sans Unicode"/>
                <a:ea typeface="黑体" pitchFamily="49" charset="-122"/>
                <a:cs typeface="Arial" charset="0"/>
                <a:hlinkClick r:id="rId2" action="ppaction://hlinksldjump"/>
              </a:rPr>
              <a:t>7-9</a:t>
            </a:r>
            <a:endParaRPr lang="en-US" altLang="zh-CN" sz="2400">
              <a:latin typeface="Lucida Sans Unicode"/>
              <a:ea typeface="黑体" pitchFamily="49" charset="-122"/>
              <a:cs typeface="Arial" charset="0"/>
            </a:endParaRPr>
          </a:p>
        </p:txBody>
      </p:sp>
      <p:sp>
        <p:nvSpPr>
          <p:cNvPr id="144389" name="Rectangle 5"/>
          <p:cNvSpPr>
            <a:spLocks noChangeArrowheads="1"/>
          </p:cNvSpPr>
          <p:nvPr/>
        </p:nvSpPr>
        <p:spPr bwMode="auto">
          <a:xfrm>
            <a:off x="609600" y="2895600"/>
            <a:ext cx="7704138" cy="971550"/>
          </a:xfrm>
          <a:prstGeom prst="rect">
            <a:avLst/>
          </a:prstGeom>
          <a:noFill/>
          <a:ln w="9525" algn="ctr">
            <a:noFill/>
            <a:miter lim="800000"/>
            <a:headEnd/>
            <a:tailEnd/>
          </a:ln>
        </p:spPr>
        <p:txBody>
          <a:bodyPr lIns="96762" tIns="48381" rIns="96762" bIns="48381">
            <a:spAutoFit/>
          </a:bodyPr>
          <a:lstStyle/>
          <a:p>
            <a:pPr defTabSz="968375">
              <a:spcBef>
                <a:spcPct val="3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2</a:t>
            </a:r>
            <a:r>
              <a:rPr lang="zh-CN" altLang="en-US" sz="2400">
                <a:latin typeface="Lucida Sans Unicode"/>
                <a:ea typeface="黑体" pitchFamily="49" charset="-122"/>
                <a:cs typeface="Arial" charset="0"/>
              </a:rPr>
              <a:t>、把工具、物料放置成便于作业的状态</a:t>
            </a:r>
          </a:p>
          <a:p>
            <a:pPr defTabSz="968375">
              <a:spcBef>
                <a:spcPct val="30000"/>
              </a:spcBef>
              <a:spcAft>
                <a:spcPct val="10000"/>
              </a:spcAft>
              <a:buClr>
                <a:srgbClr val="FF6600"/>
              </a:buClr>
              <a:buFont typeface="Wingdings" pitchFamily="2" charset="2"/>
              <a:buNone/>
            </a:pPr>
            <a:r>
              <a:rPr lang="zh-CN" altLang="en-US" sz="2400">
                <a:latin typeface="Lucida Sans Unicode"/>
                <a:ea typeface="黑体" pitchFamily="49" charset="-122"/>
                <a:cs typeface="Arial" charset="0"/>
              </a:rPr>
              <a:t>  </a:t>
            </a:r>
            <a:r>
              <a:rPr lang="zh-CN" altLang="en-US" sz="2400">
                <a:latin typeface="Lucida Sans Unicode"/>
                <a:ea typeface="黑体" pitchFamily="49" charset="-122"/>
                <a:cs typeface="Arial" charset="0"/>
                <a:hlinkClick r:id="rId3" action="ppaction://hlinksldjump"/>
              </a:rPr>
              <a:t>实例</a:t>
            </a:r>
            <a:r>
              <a:rPr lang="en-US" altLang="zh-CN" sz="2400">
                <a:latin typeface="Lucida Sans Unicode"/>
                <a:ea typeface="黑体" pitchFamily="49" charset="-122"/>
                <a:cs typeface="Arial" charset="0"/>
                <a:hlinkClick r:id="rId3" action="ppaction://hlinksldjump"/>
              </a:rPr>
              <a:t>10-11</a:t>
            </a:r>
            <a:endParaRPr lang="en-US" altLang="zh-CN" sz="2400">
              <a:latin typeface="Lucida Sans Unicode"/>
              <a:ea typeface="黑体" pitchFamily="49" charset="-122"/>
              <a:cs typeface="Arial" charset="0"/>
            </a:endParaRPr>
          </a:p>
        </p:txBody>
      </p:sp>
      <p:sp>
        <p:nvSpPr>
          <p:cNvPr id="144390" name="Text Box 6"/>
          <p:cNvSpPr txBox="1">
            <a:spLocks noChangeArrowheads="1"/>
          </p:cNvSpPr>
          <p:nvPr/>
        </p:nvSpPr>
        <p:spPr bwMode="auto">
          <a:xfrm>
            <a:off x="685800" y="4038600"/>
            <a:ext cx="8280400" cy="1336675"/>
          </a:xfrm>
          <a:prstGeom prst="rect">
            <a:avLst/>
          </a:prstGeom>
          <a:noFill/>
          <a:ln w="9525" algn="ctr">
            <a:noFill/>
            <a:miter lim="800000"/>
            <a:headEnd/>
            <a:tailEnd/>
          </a:ln>
        </p:spPr>
        <p:txBody>
          <a:bodyPr lIns="96762" tIns="48381" rIns="96762" bIns="48381">
            <a:spAutoFit/>
          </a:bodyPr>
          <a:lstStyle/>
          <a:p>
            <a:pPr defTabSz="968375">
              <a:spcBef>
                <a:spcPct val="3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3</a:t>
            </a:r>
            <a:r>
              <a:rPr lang="zh-CN" altLang="en-US" sz="2400">
                <a:latin typeface="Lucida Sans Unicode"/>
                <a:ea typeface="黑体" pitchFamily="49" charset="-122"/>
                <a:cs typeface="Arial" charset="0"/>
              </a:rPr>
              <a:t>、按作业顺序放置工具物料：按作业顺序放置工具物料，可以减少寻找、选择等动作，轻快地进行作业。</a:t>
            </a:r>
          </a:p>
          <a:p>
            <a:pPr defTabSz="968375">
              <a:spcBef>
                <a:spcPct val="30000"/>
              </a:spcBef>
              <a:spcAft>
                <a:spcPct val="10000"/>
              </a:spcAft>
              <a:buClr>
                <a:srgbClr val="FF6600"/>
              </a:buClr>
              <a:buFont typeface="Wingdings" pitchFamily="2" charset="2"/>
              <a:buNone/>
            </a:pPr>
            <a:r>
              <a:rPr lang="zh-CN" altLang="en-US" sz="2400">
                <a:latin typeface="Lucida Sans Unicode"/>
                <a:ea typeface="黑体" pitchFamily="49" charset="-122"/>
                <a:cs typeface="Arial" charset="0"/>
              </a:rPr>
              <a:t>  </a:t>
            </a:r>
            <a:r>
              <a:rPr lang="zh-CN" altLang="en-US" sz="2400">
                <a:latin typeface="Lucida Sans Unicode"/>
                <a:ea typeface="黑体" pitchFamily="49" charset="-122"/>
                <a:cs typeface="Arial" charset="0"/>
                <a:hlinkClick r:id="rId4" action="ppaction://hlinksldjump"/>
              </a:rPr>
              <a:t>实例</a:t>
            </a:r>
            <a:r>
              <a:rPr lang="en-US" altLang="zh-CN" sz="2400">
                <a:latin typeface="Lucida Sans Unicode"/>
                <a:ea typeface="黑体" pitchFamily="49" charset="-122"/>
                <a:cs typeface="Arial" charset="0"/>
                <a:hlinkClick r:id="rId4" action="ppaction://hlinksldjump"/>
              </a:rPr>
              <a:t>12</a:t>
            </a:r>
            <a:endParaRPr lang="zh-CN" altLang="en-US" sz="2400">
              <a:latin typeface="Lucida Sans Unicode"/>
              <a:ea typeface="黑体" pitchFamily="49" charset="-122"/>
              <a:cs typeface="Arial" charset="0"/>
            </a:endParaRPr>
          </a:p>
        </p:txBody>
      </p:sp>
      <p:pic>
        <p:nvPicPr>
          <p:cNvPr id="144391" name="Picture 7" descr="856">
            <a:hlinkClick r:id="rId5" action="ppaction://hlinksldjump"/>
          </p:cNvPr>
          <p:cNvPicPr>
            <a:picLocks noChangeAspect="1" noChangeArrowheads="1"/>
          </p:cNvPicPr>
          <p:nvPr/>
        </p:nvPicPr>
        <p:blipFill>
          <a:blip r:embed="rId6"/>
          <a:srcRect/>
          <a:stretch>
            <a:fillRect/>
          </a:stretch>
        </p:blipFill>
        <p:spPr bwMode="auto">
          <a:xfrm>
            <a:off x="304800" y="6162675"/>
            <a:ext cx="720725" cy="695325"/>
          </a:xfrm>
          <a:prstGeom prst="rect">
            <a:avLst/>
          </a:prstGeom>
          <a:noFill/>
          <a:ln w="9525">
            <a:noFill/>
            <a:miter lim="800000"/>
            <a:headEnd/>
            <a:tailEnd/>
          </a:ln>
        </p:spPr>
      </p:pic>
      <p:pic>
        <p:nvPicPr>
          <p:cNvPr id="135174" name="Picture 10" descr="上一节">
            <a:hlinkClick r:id="rId7" action="ppaction://hlinksldjump"/>
          </p:cNvPr>
          <p:cNvPicPr>
            <a:picLocks noChangeAspect="1" noChangeArrowheads="1"/>
          </p:cNvPicPr>
          <p:nvPr/>
        </p:nvPicPr>
        <p:blipFill>
          <a:blip r:embed="rId8"/>
          <a:srcRect/>
          <a:stretch>
            <a:fillRect/>
          </a:stretch>
        </p:blipFill>
        <p:spPr bwMode="auto">
          <a:xfrm>
            <a:off x="4802188" y="6508750"/>
            <a:ext cx="760412" cy="273050"/>
          </a:xfrm>
          <a:prstGeom prst="rect">
            <a:avLst/>
          </a:prstGeom>
          <a:noFill/>
          <a:ln w="9525">
            <a:noFill/>
            <a:miter lim="800000"/>
            <a:headEnd/>
            <a:tailEnd/>
          </a:ln>
        </p:spPr>
      </p:pic>
      <p:pic>
        <p:nvPicPr>
          <p:cNvPr id="135175" name="Picture 11" descr="下一节">
            <a:hlinkClick r:id="rId9" action="ppaction://hlinksldjump"/>
          </p:cNvPr>
          <p:cNvPicPr>
            <a:picLocks noChangeAspect="1" noChangeArrowheads="1"/>
          </p:cNvPicPr>
          <p:nvPr/>
        </p:nvPicPr>
        <p:blipFill>
          <a:blip r:embed="rId10"/>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44387"/>
                                        </p:tgtEl>
                                        <p:attrNameLst>
                                          <p:attrName>style.visibility</p:attrName>
                                        </p:attrNameLst>
                                      </p:cBhvr>
                                      <p:to>
                                        <p:strVal val="visible"/>
                                      </p:to>
                                    </p:set>
                                    <p:animEffect transition="in" filter="checkerboard(across)">
                                      <p:cBhvr>
                                        <p:cTn id="7" dur="500"/>
                                        <p:tgtEl>
                                          <p:spTgt spid="14438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4388"/>
                                        </p:tgtEl>
                                        <p:attrNameLst>
                                          <p:attrName>style.visibility</p:attrName>
                                        </p:attrNameLst>
                                      </p:cBhvr>
                                      <p:to>
                                        <p:strVal val="visible"/>
                                      </p:to>
                                    </p:set>
                                    <p:anim calcmode="lin" valueType="num">
                                      <p:cBhvr additive="base">
                                        <p:cTn id="12" dur="500" fill="hold"/>
                                        <p:tgtEl>
                                          <p:spTgt spid="144388"/>
                                        </p:tgtEl>
                                        <p:attrNameLst>
                                          <p:attrName>ppt_x</p:attrName>
                                        </p:attrNameLst>
                                      </p:cBhvr>
                                      <p:tavLst>
                                        <p:tav tm="0">
                                          <p:val>
                                            <p:strVal val="#ppt_x"/>
                                          </p:val>
                                        </p:tav>
                                        <p:tav tm="100000">
                                          <p:val>
                                            <p:strVal val="#ppt_x"/>
                                          </p:val>
                                        </p:tav>
                                      </p:tavLst>
                                    </p:anim>
                                    <p:anim calcmode="lin" valueType="num">
                                      <p:cBhvr additive="base">
                                        <p:cTn id="13" dur="500" fill="hold"/>
                                        <p:tgtEl>
                                          <p:spTgt spid="14438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4389"/>
                                        </p:tgtEl>
                                        <p:attrNameLst>
                                          <p:attrName>style.visibility</p:attrName>
                                        </p:attrNameLst>
                                      </p:cBhvr>
                                      <p:to>
                                        <p:strVal val="visible"/>
                                      </p:to>
                                    </p:set>
                                    <p:anim calcmode="lin" valueType="num">
                                      <p:cBhvr additive="base">
                                        <p:cTn id="18" dur="500" fill="hold"/>
                                        <p:tgtEl>
                                          <p:spTgt spid="144389"/>
                                        </p:tgtEl>
                                        <p:attrNameLst>
                                          <p:attrName>ppt_x</p:attrName>
                                        </p:attrNameLst>
                                      </p:cBhvr>
                                      <p:tavLst>
                                        <p:tav tm="0">
                                          <p:val>
                                            <p:strVal val="#ppt_x"/>
                                          </p:val>
                                        </p:tav>
                                        <p:tav tm="100000">
                                          <p:val>
                                            <p:strVal val="#ppt_x"/>
                                          </p:val>
                                        </p:tav>
                                      </p:tavLst>
                                    </p:anim>
                                    <p:anim calcmode="lin" valueType="num">
                                      <p:cBhvr additive="base">
                                        <p:cTn id="19" dur="500" fill="hold"/>
                                        <p:tgtEl>
                                          <p:spTgt spid="14438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4390"/>
                                        </p:tgtEl>
                                        <p:attrNameLst>
                                          <p:attrName>style.visibility</p:attrName>
                                        </p:attrNameLst>
                                      </p:cBhvr>
                                      <p:to>
                                        <p:strVal val="visible"/>
                                      </p:to>
                                    </p:set>
                                    <p:anim calcmode="lin" valueType="num">
                                      <p:cBhvr additive="base">
                                        <p:cTn id="24" dur="500" fill="hold"/>
                                        <p:tgtEl>
                                          <p:spTgt spid="144390"/>
                                        </p:tgtEl>
                                        <p:attrNameLst>
                                          <p:attrName>ppt_x</p:attrName>
                                        </p:attrNameLst>
                                      </p:cBhvr>
                                      <p:tavLst>
                                        <p:tav tm="0">
                                          <p:val>
                                            <p:strVal val="#ppt_x"/>
                                          </p:val>
                                        </p:tav>
                                        <p:tav tm="100000">
                                          <p:val>
                                            <p:strVal val="#ppt_x"/>
                                          </p:val>
                                        </p:tav>
                                      </p:tavLst>
                                    </p:anim>
                                    <p:anim calcmode="lin" valueType="num">
                                      <p:cBhvr additive="base">
                                        <p:cTn id="25" dur="500" fill="hold"/>
                                        <p:tgtEl>
                                          <p:spTgt spid="144390"/>
                                        </p:tgtEl>
                                        <p:attrNameLst>
                                          <p:attrName>ppt_y</p:attrName>
                                        </p:attrNameLst>
                                      </p:cBhvr>
                                      <p:tavLst>
                                        <p:tav tm="0">
                                          <p:val>
                                            <p:strVal val="1+#ppt_h/2"/>
                                          </p:val>
                                        </p:tav>
                                        <p:tav tm="100000">
                                          <p:val>
                                            <p:strVal val="#ppt_y"/>
                                          </p:val>
                                        </p:tav>
                                      </p:tavLst>
                                    </p:anim>
                                  </p:childTnLst>
                                </p:cTn>
                              </p:par>
                            </p:childTnLst>
                          </p:cTn>
                        </p:par>
                        <p:par>
                          <p:cTn id="26" fill="hold">
                            <p:stCondLst>
                              <p:cond delay="500"/>
                            </p:stCondLst>
                            <p:childTnLst>
                              <p:par>
                                <p:cTn id="27" presetID="12" presetClass="entr" presetSubtype="4" fill="hold" nodeType="afterEffect">
                                  <p:stCondLst>
                                    <p:cond delay="0"/>
                                  </p:stCondLst>
                                  <p:childTnLst>
                                    <p:set>
                                      <p:cBhvr>
                                        <p:cTn id="28" dur="1" fill="hold">
                                          <p:stCondLst>
                                            <p:cond delay="0"/>
                                          </p:stCondLst>
                                        </p:cTn>
                                        <p:tgtEl>
                                          <p:spTgt spid="144391"/>
                                        </p:tgtEl>
                                        <p:attrNameLst>
                                          <p:attrName>style.visibility</p:attrName>
                                        </p:attrNameLst>
                                      </p:cBhvr>
                                      <p:to>
                                        <p:strVal val="visible"/>
                                      </p:to>
                                    </p:set>
                                    <p:animEffect transition="in" filter="slide(fromBottom)">
                                      <p:cBhvr>
                                        <p:cTn id="29" dur="500"/>
                                        <p:tgtEl>
                                          <p:spTgt spid="144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animBg="1" autoUpdateAnimBg="0"/>
      <p:bldP spid="144388" grpId="0" autoUpdateAnimBg="0"/>
      <p:bldP spid="144389" grpId="0" autoUpdateAnimBg="0"/>
      <p:bldP spid="144390"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1" name="Picture 3" descr="0611"/>
          <p:cNvPicPr>
            <a:picLocks noChangeArrowheads="1"/>
          </p:cNvPicPr>
          <p:nvPr/>
        </p:nvPicPr>
        <p:blipFill>
          <a:blip r:embed="rId2"/>
          <a:srcRect/>
          <a:stretch>
            <a:fillRect/>
          </a:stretch>
        </p:blipFill>
        <p:spPr bwMode="auto">
          <a:xfrm>
            <a:off x="381000" y="1600200"/>
            <a:ext cx="8115300" cy="3775075"/>
          </a:xfrm>
          <a:prstGeom prst="rect">
            <a:avLst/>
          </a:prstGeom>
          <a:noFill/>
          <a:ln w="9525">
            <a:noFill/>
            <a:miter lim="800000"/>
            <a:headEnd/>
            <a:tailEnd/>
          </a:ln>
        </p:spPr>
      </p:pic>
      <p:sp>
        <p:nvSpPr>
          <p:cNvPr id="145413" name="Text Box 5"/>
          <p:cNvSpPr txBox="1">
            <a:spLocks noChangeArrowheads="1"/>
          </p:cNvSpPr>
          <p:nvPr/>
        </p:nvSpPr>
        <p:spPr bwMode="auto">
          <a:xfrm>
            <a:off x="2667000" y="5486400"/>
            <a:ext cx="4176713"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6-11  </a:t>
            </a:r>
            <a:r>
              <a:rPr lang="zh-CN" altLang="en-US">
                <a:solidFill>
                  <a:schemeClr val="hlink"/>
                </a:solidFill>
                <a:latin typeface="黑体" pitchFamily="49" charset="-122"/>
                <a:ea typeface="黑体" pitchFamily="49" charset="-122"/>
                <a:cs typeface="Arial" charset="0"/>
              </a:rPr>
              <a:t>指定工具、物料的放置位置</a:t>
            </a:r>
          </a:p>
        </p:txBody>
      </p:sp>
      <p:sp>
        <p:nvSpPr>
          <p:cNvPr id="145414" name="Rectangle 6"/>
          <p:cNvSpPr>
            <a:spLocks noChangeArrowheads="1"/>
          </p:cNvSpPr>
          <p:nvPr/>
        </p:nvSpPr>
        <p:spPr bwMode="auto">
          <a:xfrm>
            <a:off x="457200" y="762000"/>
            <a:ext cx="74168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7 </a:t>
            </a:r>
            <a:r>
              <a:rPr lang="zh-CN" altLang="en-US" sz="2400">
                <a:latin typeface="Lucida Sans Unicode"/>
                <a:ea typeface="黑体" pitchFamily="49" charset="-122"/>
                <a:cs typeface="Arial" charset="0"/>
              </a:rPr>
              <a:t>指定工具、物料的放置位置</a:t>
            </a:r>
          </a:p>
        </p:txBody>
      </p:sp>
      <p:pic>
        <p:nvPicPr>
          <p:cNvPr id="59396"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59397"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5414"/>
                                        </p:tgtEl>
                                        <p:attrNameLst>
                                          <p:attrName>style.visibility</p:attrName>
                                        </p:attrNameLst>
                                      </p:cBhvr>
                                      <p:to>
                                        <p:strVal val="visible"/>
                                      </p:to>
                                    </p:set>
                                    <p:animEffect transition="in" filter="slide(fromBottom)">
                                      <p:cBhvr>
                                        <p:cTn id="7" dur="500"/>
                                        <p:tgtEl>
                                          <p:spTgt spid="14541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145411"/>
                                        </p:tgtEl>
                                        <p:attrNameLst>
                                          <p:attrName>style.visibility</p:attrName>
                                        </p:attrNameLst>
                                      </p:cBhvr>
                                      <p:to>
                                        <p:strVal val="visible"/>
                                      </p:to>
                                    </p:set>
                                    <p:anim calcmode="lin" valueType="num">
                                      <p:cBhvr>
                                        <p:cTn id="12" dur="1000" fill="hold"/>
                                        <p:tgtEl>
                                          <p:spTgt spid="145411"/>
                                        </p:tgtEl>
                                        <p:attrNameLst>
                                          <p:attrName>ppt_w</p:attrName>
                                        </p:attrNameLst>
                                      </p:cBhvr>
                                      <p:tavLst>
                                        <p:tav tm="0">
                                          <p:val>
                                            <p:strVal val="#ppt_w*0.70"/>
                                          </p:val>
                                        </p:tav>
                                        <p:tav tm="100000">
                                          <p:val>
                                            <p:strVal val="#ppt_w"/>
                                          </p:val>
                                        </p:tav>
                                      </p:tavLst>
                                    </p:anim>
                                    <p:anim calcmode="lin" valueType="num">
                                      <p:cBhvr>
                                        <p:cTn id="13" dur="1000" fill="hold"/>
                                        <p:tgtEl>
                                          <p:spTgt spid="145411"/>
                                        </p:tgtEl>
                                        <p:attrNameLst>
                                          <p:attrName>ppt_h</p:attrName>
                                        </p:attrNameLst>
                                      </p:cBhvr>
                                      <p:tavLst>
                                        <p:tav tm="0">
                                          <p:val>
                                            <p:strVal val="#ppt_h"/>
                                          </p:val>
                                        </p:tav>
                                        <p:tav tm="100000">
                                          <p:val>
                                            <p:strVal val="#ppt_h"/>
                                          </p:val>
                                        </p:tav>
                                      </p:tavLst>
                                    </p:anim>
                                    <p:animEffect transition="in" filter="fade">
                                      <p:cBhvr>
                                        <p:cTn id="14" dur="1000"/>
                                        <p:tgtEl>
                                          <p:spTgt spid="145411"/>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45413"/>
                                        </p:tgtEl>
                                        <p:attrNameLst>
                                          <p:attrName>style.visibility</p:attrName>
                                        </p:attrNameLst>
                                      </p:cBhvr>
                                      <p:to>
                                        <p:strVal val="visible"/>
                                      </p:to>
                                    </p:set>
                                    <p:animEffect transition="in" filter="slide(fromBottom)">
                                      <p:cBhvr>
                                        <p:cTn id="19" dur="500"/>
                                        <p:tgtEl>
                                          <p:spTgt spid="145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3" grpId="0" animBg="1"/>
      <p:bldP spid="1454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3" descr="0612"/>
          <p:cNvPicPr>
            <a:picLocks noChangeArrowheads="1"/>
          </p:cNvPicPr>
          <p:nvPr/>
        </p:nvPicPr>
        <p:blipFill>
          <a:blip r:embed="rId2"/>
          <a:srcRect/>
          <a:stretch>
            <a:fillRect/>
          </a:stretch>
        </p:blipFill>
        <p:spPr bwMode="auto">
          <a:xfrm>
            <a:off x="609600" y="1371600"/>
            <a:ext cx="8129588" cy="3581400"/>
          </a:xfrm>
          <a:prstGeom prst="rect">
            <a:avLst/>
          </a:prstGeom>
          <a:noFill/>
          <a:ln w="9525">
            <a:noFill/>
            <a:miter lim="800000"/>
            <a:headEnd/>
            <a:tailEnd/>
          </a:ln>
        </p:spPr>
      </p:pic>
      <p:sp>
        <p:nvSpPr>
          <p:cNvPr id="60418" name="Text Box 5"/>
          <p:cNvSpPr txBox="1">
            <a:spLocks noChangeArrowheads="1"/>
          </p:cNvSpPr>
          <p:nvPr/>
        </p:nvSpPr>
        <p:spPr bwMode="auto">
          <a:xfrm>
            <a:off x="1219200" y="5105400"/>
            <a:ext cx="208915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None/>
            </a:pPr>
            <a:r>
              <a:rPr lang="en-US" altLang="zh-CN" sz="2400">
                <a:latin typeface="Lucida Sans Unicode"/>
                <a:ea typeface="黑体" pitchFamily="49" charset="-122"/>
                <a:cs typeface="Arial" charset="0"/>
              </a:rPr>
              <a:t>a)</a:t>
            </a:r>
            <a:r>
              <a:rPr lang="zh-CN" altLang="en-US" sz="2400">
                <a:latin typeface="Lucida Sans Unicode"/>
                <a:ea typeface="黑体" pitchFamily="49" charset="-122"/>
                <a:cs typeface="Arial" charset="0"/>
              </a:rPr>
              <a:t>起子支架</a:t>
            </a:r>
          </a:p>
        </p:txBody>
      </p:sp>
      <p:sp>
        <p:nvSpPr>
          <p:cNvPr id="60419" name="Text Box 6"/>
          <p:cNvSpPr txBox="1">
            <a:spLocks noChangeArrowheads="1"/>
          </p:cNvSpPr>
          <p:nvPr/>
        </p:nvSpPr>
        <p:spPr bwMode="auto">
          <a:xfrm>
            <a:off x="5715000" y="5029200"/>
            <a:ext cx="208915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None/>
            </a:pPr>
            <a:r>
              <a:rPr lang="en-US" altLang="zh-CN" sz="2400">
                <a:latin typeface="Lucida Sans Unicode"/>
                <a:ea typeface="黑体" pitchFamily="49" charset="-122"/>
                <a:cs typeface="Arial" charset="0"/>
              </a:rPr>
              <a:t>b)</a:t>
            </a:r>
            <a:r>
              <a:rPr lang="zh-CN" altLang="en-US" sz="2400">
                <a:latin typeface="Lucida Sans Unicode"/>
                <a:ea typeface="黑体" pitchFamily="49" charset="-122"/>
                <a:cs typeface="Arial" charset="0"/>
              </a:rPr>
              <a:t>元件箱</a:t>
            </a:r>
          </a:p>
        </p:txBody>
      </p:sp>
      <p:sp>
        <p:nvSpPr>
          <p:cNvPr id="60420" name="Rectangle 7"/>
          <p:cNvSpPr>
            <a:spLocks noChangeArrowheads="1"/>
          </p:cNvSpPr>
          <p:nvPr/>
        </p:nvSpPr>
        <p:spPr bwMode="auto">
          <a:xfrm>
            <a:off x="2627313" y="5754688"/>
            <a:ext cx="39560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a:t>
            </a:r>
            <a:r>
              <a:rPr lang="zh-CN" altLang="en-US">
                <a:solidFill>
                  <a:schemeClr val="hlink"/>
                </a:solidFill>
                <a:latin typeface="黑体" pitchFamily="49" charset="-122"/>
                <a:ea typeface="黑体" pitchFamily="49" charset="-122"/>
                <a:cs typeface="Arial" charset="0"/>
              </a:rPr>
              <a:t>２　固定工具与原料箱</a:t>
            </a:r>
          </a:p>
        </p:txBody>
      </p:sp>
      <p:sp>
        <p:nvSpPr>
          <p:cNvPr id="60421" name="Rectangle 9"/>
          <p:cNvSpPr>
            <a:spLocks noChangeArrowheads="1"/>
          </p:cNvSpPr>
          <p:nvPr/>
        </p:nvSpPr>
        <p:spPr bwMode="auto">
          <a:xfrm>
            <a:off x="381000" y="762000"/>
            <a:ext cx="6408738"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8  </a:t>
            </a:r>
            <a:r>
              <a:rPr lang="zh-CN" altLang="en-US" sz="2400">
                <a:latin typeface="Lucida Sans Unicode"/>
                <a:ea typeface="黑体" pitchFamily="49" charset="-122"/>
                <a:cs typeface="Arial" charset="0"/>
              </a:rPr>
              <a:t>固定工具与原料箱</a:t>
            </a:r>
          </a:p>
        </p:txBody>
      </p:sp>
      <p:pic>
        <p:nvPicPr>
          <p:cNvPr id="60422" name="Picture 12"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0423" name="Picture 13"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9" name="Picture 3" descr="0613"/>
          <p:cNvPicPr>
            <a:picLocks noChangeArrowheads="1"/>
          </p:cNvPicPr>
          <p:nvPr/>
        </p:nvPicPr>
        <p:blipFill>
          <a:blip r:embed="rId2"/>
          <a:srcRect r="59055"/>
          <a:stretch>
            <a:fillRect/>
          </a:stretch>
        </p:blipFill>
        <p:spPr bwMode="auto">
          <a:xfrm>
            <a:off x="76200" y="1219200"/>
            <a:ext cx="3962400" cy="4195763"/>
          </a:xfrm>
          <a:prstGeom prst="rect">
            <a:avLst/>
          </a:prstGeom>
          <a:noFill/>
          <a:ln w="9525">
            <a:noFill/>
            <a:miter lim="800000"/>
            <a:headEnd/>
            <a:tailEnd/>
          </a:ln>
        </p:spPr>
      </p:pic>
      <p:sp>
        <p:nvSpPr>
          <p:cNvPr id="147460" name="Text Box 4"/>
          <p:cNvSpPr txBox="1">
            <a:spLocks noChangeArrowheads="1"/>
          </p:cNvSpPr>
          <p:nvPr/>
        </p:nvSpPr>
        <p:spPr bwMode="auto">
          <a:xfrm>
            <a:off x="1547813" y="5734050"/>
            <a:ext cx="6408737"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a:t>
            </a:r>
            <a:r>
              <a:rPr lang="zh-CN" altLang="en-US">
                <a:solidFill>
                  <a:schemeClr val="hlink"/>
                </a:solidFill>
                <a:latin typeface="黑体" pitchFamily="49" charset="-122"/>
                <a:ea typeface="黑体" pitchFamily="49" charset="-122"/>
                <a:cs typeface="Arial" charset="0"/>
              </a:rPr>
              <a:t>３　把标签放置台改放在操作者前面的固定位置上</a:t>
            </a:r>
          </a:p>
        </p:txBody>
      </p:sp>
      <p:sp>
        <p:nvSpPr>
          <p:cNvPr id="147463" name="Rectangle 7"/>
          <p:cNvSpPr>
            <a:spLocks noChangeArrowheads="1"/>
          </p:cNvSpPr>
          <p:nvPr/>
        </p:nvSpPr>
        <p:spPr bwMode="auto">
          <a:xfrm>
            <a:off x="228600" y="685800"/>
            <a:ext cx="820896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9 </a:t>
            </a:r>
            <a:r>
              <a:rPr lang="zh-CN" altLang="en-US" sz="2400">
                <a:latin typeface="Lucida Sans Unicode"/>
                <a:ea typeface="黑体" pitchFamily="49" charset="-122"/>
                <a:cs typeface="Arial" charset="0"/>
              </a:rPr>
              <a:t>把标签放置台改放在操作者前面的固定位置上</a:t>
            </a:r>
          </a:p>
        </p:txBody>
      </p:sp>
      <p:pic>
        <p:nvPicPr>
          <p:cNvPr id="61444"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1445"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47468" name="Picture 12"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pic>
        <p:nvPicPr>
          <p:cNvPr id="147469" name="Picture 13" descr="0613"/>
          <p:cNvPicPr>
            <a:picLocks noChangeArrowheads="1"/>
          </p:cNvPicPr>
          <p:nvPr/>
        </p:nvPicPr>
        <p:blipFill>
          <a:blip r:embed="rId2"/>
          <a:srcRect l="53543"/>
          <a:stretch>
            <a:fillRect/>
          </a:stretch>
        </p:blipFill>
        <p:spPr bwMode="auto">
          <a:xfrm>
            <a:off x="4572000" y="1143000"/>
            <a:ext cx="4495800" cy="419576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7463"/>
                                        </p:tgtEl>
                                        <p:attrNameLst>
                                          <p:attrName>style.visibility</p:attrName>
                                        </p:attrNameLst>
                                      </p:cBhvr>
                                      <p:to>
                                        <p:strVal val="visible"/>
                                      </p:to>
                                    </p:set>
                                    <p:animEffect transition="in" filter="slide(fromBottom)">
                                      <p:cBhvr>
                                        <p:cTn id="7" dur="500"/>
                                        <p:tgtEl>
                                          <p:spTgt spid="14746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gtEl>
                                        <p:attrNameLst>
                                          <p:attrName>style.visibility</p:attrName>
                                        </p:attrNameLst>
                                      </p:cBhvr>
                                      <p:to>
                                        <p:strVal val="visible"/>
                                      </p:to>
                                    </p:set>
                                    <p:animEffect transition="in" filter="blinds(horizontal)">
                                      <p:cBhvr>
                                        <p:cTn id="12" dur="500"/>
                                        <p:tgtEl>
                                          <p:spTgt spid="14745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69"/>
                                        </p:tgtEl>
                                        <p:attrNameLst>
                                          <p:attrName>style.visibility</p:attrName>
                                        </p:attrNameLst>
                                      </p:cBhvr>
                                      <p:to>
                                        <p:strVal val="visible"/>
                                      </p:to>
                                    </p:set>
                                    <p:animEffect transition="in" filter="blinds(horizontal)">
                                      <p:cBhvr>
                                        <p:cTn id="17" dur="500"/>
                                        <p:tgtEl>
                                          <p:spTgt spid="147469"/>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47460"/>
                                        </p:tgtEl>
                                        <p:attrNameLst>
                                          <p:attrName>style.visibility</p:attrName>
                                        </p:attrNameLst>
                                      </p:cBhvr>
                                      <p:to>
                                        <p:strVal val="visible"/>
                                      </p:to>
                                    </p:set>
                                    <p:animEffect transition="in" filter="slide(fromBottom)">
                                      <p:cBhvr>
                                        <p:cTn id="21" dur="500"/>
                                        <p:tgtEl>
                                          <p:spTgt spid="147460"/>
                                        </p:tgtEl>
                                      </p:cBhvr>
                                    </p:animEffect>
                                  </p:childTnLst>
                                </p:cTn>
                              </p:par>
                            </p:childTnLst>
                          </p:cTn>
                        </p:par>
                        <p:par>
                          <p:cTn id="22" fill="hold">
                            <p:stCondLst>
                              <p:cond delay="1000"/>
                            </p:stCondLst>
                            <p:childTnLst>
                              <p:par>
                                <p:cTn id="23" presetID="12" presetClass="entr" presetSubtype="4" fill="hold" nodeType="afterEffect">
                                  <p:stCondLst>
                                    <p:cond delay="0"/>
                                  </p:stCondLst>
                                  <p:childTnLst>
                                    <p:set>
                                      <p:cBhvr>
                                        <p:cTn id="24" dur="1" fill="hold">
                                          <p:stCondLst>
                                            <p:cond delay="0"/>
                                          </p:stCondLst>
                                        </p:cTn>
                                        <p:tgtEl>
                                          <p:spTgt spid="147468"/>
                                        </p:tgtEl>
                                        <p:attrNameLst>
                                          <p:attrName>style.visibility</p:attrName>
                                        </p:attrNameLst>
                                      </p:cBhvr>
                                      <p:to>
                                        <p:strVal val="visible"/>
                                      </p:to>
                                    </p:set>
                                    <p:animEffect transition="in" filter="slide(fromBottom)">
                                      <p:cBhvr>
                                        <p:cTn id="25" dur="500"/>
                                        <p:tgtEl>
                                          <p:spTgt spid="147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0" grpId="0" animBg="1" autoUpdateAnimBg="0"/>
      <p:bldP spid="14746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8" name="Picture 4" descr="0614"/>
          <p:cNvPicPr>
            <a:picLocks noChangeArrowheads="1"/>
          </p:cNvPicPr>
          <p:nvPr/>
        </p:nvPicPr>
        <p:blipFill>
          <a:blip r:embed="rId2"/>
          <a:srcRect r="49187"/>
          <a:stretch>
            <a:fillRect/>
          </a:stretch>
        </p:blipFill>
        <p:spPr bwMode="auto">
          <a:xfrm>
            <a:off x="533400" y="1219200"/>
            <a:ext cx="4114800" cy="4559300"/>
          </a:xfrm>
          <a:prstGeom prst="rect">
            <a:avLst/>
          </a:prstGeom>
          <a:noFill/>
          <a:ln w="9525">
            <a:noFill/>
            <a:miter lim="800000"/>
            <a:headEnd/>
            <a:tailEnd/>
          </a:ln>
        </p:spPr>
      </p:pic>
      <p:sp>
        <p:nvSpPr>
          <p:cNvPr id="149510" name="Rectangle 6"/>
          <p:cNvSpPr>
            <a:spLocks noChangeArrowheads="1"/>
          </p:cNvSpPr>
          <p:nvPr/>
        </p:nvSpPr>
        <p:spPr bwMode="auto">
          <a:xfrm>
            <a:off x="2771775" y="5805488"/>
            <a:ext cx="4105275"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6-14</a:t>
            </a:r>
            <a:r>
              <a:rPr lang="zh-CN" altLang="en-US">
                <a:solidFill>
                  <a:schemeClr val="hlink"/>
                </a:solidFill>
                <a:latin typeface="黑体" pitchFamily="49" charset="-122"/>
                <a:ea typeface="黑体" pitchFamily="49" charset="-122"/>
                <a:cs typeface="Arial" charset="0"/>
              </a:rPr>
              <a:t>　利用夹钳的放置方法</a:t>
            </a:r>
          </a:p>
        </p:txBody>
      </p:sp>
      <p:sp>
        <p:nvSpPr>
          <p:cNvPr id="149511" name="Rectangle 7"/>
          <p:cNvSpPr>
            <a:spLocks noChangeArrowheads="1"/>
          </p:cNvSpPr>
          <p:nvPr/>
        </p:nvSpPr>
        <p:spPr bwMode="auto">
          <a:xfrm>
            <a:off x="381000" y="685800"/>
            <a:ext cx="835342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10 </a:t>
            </a:r>
            <a:r>
              <a:rPr lang="zh-CN" altLang="en-US" sz="2400">
                <a:latin typeface="Lucida Sans Unicode"/>
                <a:ea typeface="黑体" pitchFamily="49" charset="-122"/>
                <a:cs typeface="Arial" charset="0"/>
              </a:rPr>
              <a:t>利用夹钳的放置筒取消</a:t>
            </a:r>
            <a:r>
              <a:rPr lang="zh-CN" altLang="en-US" sz="2400">
                <a:latin typeface="Times New Roman" pitchFamily="18" charset="0"/>
                <a:ea typeface="黑体" pitchFamily="49" charset="-122"/>
                <a:cs typeface="Arial" charset="0"/>
              </a:rPr>
              <a:t>“</a:t>
            </a:r>
            <a:r>
              <a:rPr lang="zh-CN" altLang="en-US" sz="2400">
                <a:latin typeface="Lucida Sans Unicode"/>
                <a:ea typeface="黑体" pitchFamily="49" charset="-122"/>
                <a:cs typeface="Arial" charset="0"/>
              </a:rPr>
              <a:t>改变夹钳握持方式</a:t>
            </a:r>
            <a:r>
              <a:rPr lang="zh-CN" altLang="en-US" sz="2400">
                <a:latin typeface="Times New Roman" pitchFamily="18" charset="0"/>
                <a:ea typeface="黑体" pitchFamily="49" charset="-122"/>
                <a:cs typeface="Arial" charset="0"/>
              </a:rPr>
              <a:t>”</a:t>
            </a:r>
            <a:r>
              <a:rPr lang="zh-CN" altLang="en-US" sz="2400">
                <a:latin typeface="Lucida Sans Unicode"/>
                <a:ea typeface="黑体" pitchFamily="49" charset="-122"/>
                <a:cs typeface="Arial" charset="0"/>
              </a:rPr>
              <a:t>的动作</a:t>
            </a:r>
          </a:p>
        </p:txBody>
      </p:sp>
      <p:pic>
        <p:nvPicPr>
          <p:cNvPr id="62468" name="Picture 11"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2469" name="Picture 12"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49517" name="Picture 13" descr="0614"/>
          <p:cNvPicPr>
            <a:picLocks noChangeArrowheads="1"/>
          </p:cNvPicPr>
          <p:nvPr/>
        </p:nvPicPr>
        <p:blipFill>
          <a:blip r:embed="rId2"/>
          <a:srcRect l="58597"/>
          <a:stretch>
            <a:fillRect/>
          </a:stretch>
        </p:blipFill>
        <p:spPr bwMode="auto">
          <a:xfrm>
            <a:off x="4953000" y="1143000"/>
            <a:ext cx="3352800" cy="45593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9511"/>
                                        </p:tgtEl>
                                        <p:attrNameLst>
                                          <p:attrName>style.visibility</p:attrName>
                                        </p:attrNameLst>
                                      </p:cBhvr>
                                      <p:to>
                                        <p:strVal val="visible"/>
                                      </p:to>
                                    </p:set>
                                    <p:animEffect transition="in" filter="slide(fromBottom)">
                                      <p:cBhvr>
                                        <p:cTn id="7" dur="500"/>
                                        <p:tgtEl>
                                          <p:spTgt spid="14951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9508"/>
                                        </p:tgtEl>
                                        <p:attrNameLst>
                                          <p:attrName>style.visibility</p:attrName>
                                        </p:attrNameLst>
                                      </p:cBhvr>
                                      <p:to>
                                        <p:strVal val="visible"/>
                                      </p:to>
                                    </p:set>
                                    <p:animEffect transition="in" filter="dissolve">
                                      <p:cBhvr>
                                        <p:cTn id="12" dur="500"/>
                                        <p:tgtEl>
                                          <p:spTgt spid="14950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49517"/>
                                        </p:tgtEl>
                                        <p:attrNameLst>
                                          <p:attrName>style.visibility</p:attrName>
                                        </p:attrNameLst>
                                      </p:cBhvr>
                                      <p:to>
                                        <p:strVal val="visible"/>
                                      </p:to>
                                    </p:set>
                                    <p:animEffect transition="in" filter="dissolve">
                                      <p:cBhvr>
                                        <p:cTn id="17" dur="500"/>
                                        <p:tgtEl>
                                          <p:spTgt spid="149517"/>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49510"/>
                                        </p:tgtEl>
                                        <p:attrNameLst>
                                          <p:attrName>style.visibility</p:attrName>
                                        </p:attrNameLst>
                                      </p:cBhvr>
                                      <p:to>
                                        <p:strVal val="visible"/>
                                      </p:to>
                                    </p:set>
                                    <p:animEffect transition="in" filter="slide(fromBottom)">
                                      <p:cBhvr>
                                        <p:cTn id="21" dur="500"/>
                                        <p:tgtEl>
                                          <p:spTgt spid="149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0" grpId="0" animBg="1" autoUpdateAnimBg="0"/>
      <p:bldP spid="149511"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1" name="Picture 3" descr="0615"/>
          <p:cNvPicPr>
            <a:picLocks noChangeArrowheads="1"/>
          </p:cNvPicPr>
          <p:nvPr/>
        </p:nvPicPr>
        <p:blipFill>
          <a:blip r:embed="rId2"/>
          <a:srcRect r="44612"/>
          <a:stretch>
            <a:fillRect/>
          </a:stretch>
        </p:blipFill>
        <p:spPr bwMode="auto">
          <a:xfrm>
            <a:off x="228600" y="1828800"/>
            <a:ext cx="4724400" cy="3138488"/>
          </a:xfrm>
          <a:prstGeom prst="rect">
            <a:avLst/>
          </a:prstGeom>
          <a:noFill/>
          <a:ln w="9525">
            <a:noFill/>
            <a:miter lim="800000"/>
            <a:headEnd/>
            <a:tailEnd/>
          </a:ln>
        </p:spPr>
      </p:pic>
      <p:sp>
        <p:nvSpPr>
          <p:cNvPr id="150532" name="Text Box 4"/>
          <p:cNvSpPr txBox="1">
            <a:spLocks noChangeArrowheads="1"/>
          </p:cNvSpPr>
          <p:nvPr/>
        </p:nvSpPr>
        <p:spPr bwMode="auto">
          <a:xfrm>
            <a:off x="3048000" y="5410200"/>
            <a:ext cx="3960813"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a:t>
            </a:r>
            <a:r>
              <a:rPr lang="zh-CN" altLang="en-US">
                <a:solidFill>
                  <a:schemeClr val="hlink"/>
                </a:solidFill>
                <a:latin typeface="黑体" pitchFamily="49" charset="-122"/>
                <a:ea typeface="黑体" pitchFamily="49" charset="-122"/>
                <a:cs typeface="Arial" charset="0"/>
              </a:rPr>
              <a:t>５　改变作业现场的布置</a:t>
            </a:r>
          </a:p>
        </p:txBody>
      </p:sp>
      <p:sp>
        <p:nvSpPr>
          <p:cNvPr id="150533" name="Rectangle 5"/>
          <p:cNvSpPr>
            <a:spLocks noChangeArrowheads="1"/>
          </p:cNvSpPr>
          <p:nvPr/>
        </p:nvSpPr>
        <p:spPr bwMode="auto">
          <a:xfrm>
            <a:off x="228600" y="914400"/>
            <a:ext cx="864235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11 </a:t>
            </a:r>
            <a:r>
              <a:rPr lang="zh-CN" altLang="en-US" sz="2400">
                <a:latin typeface="Lucida Sans Unicode"/>
                <a:ea typeface="黑体" pitchFamily="49" charset="-122"/>
                <a:cs typeface="Arial" charset="0"/>
              </a:rPr>
              <a:t>通过改变作业现场的布置取消</a:t>
            </a:r>
            <a:r>
              <a:rPr lang="zh-CN" altLang="en-US" sz="2400">
                <a:latin typeface="Times New Roman" pitchFamily="18" charset="0"/>
                <a:ea typeface="黑体" pitchFamily="49" charset="-122"/>
                <a:cs typeface="Arial" charset="0"/>
              </a:rPr>
              <a:t>“</a:t>
            </a:r>
            <a:r>
              <a:rPr lang="zh-CN" altLang="en-US" sz="2400">
                <a:latin typeface="Lucida Sans Unicode"/>
                <a:ea typeface="黑体" pitchFamily="49" charset="-122"/>
                <a:cs typeface="Arial" charset="0"/>
              </a:rPr>
              <a:t>变换工件方向</a:t>
            </a:r>
            <a:r>
              <a:rPr lang="zh-CN" altLang="en-US" sz="2400">
                <a:latin typeface="Times New Roman" pitchFamily="18" charset="0"/>
                <a:ea typeface="黑体" pitchFamily="49" charset="-122"/>
                <a:cs typeface="Arial" charset="0"/>
              </a:rPr>
              <a:t>”</a:t>
            </a:r>
            <a:r>
              <a:rPr lang="zh-CN" altLang="en-US" sz="2400">
                <a:latin typeface="Lucida Sans Unicode"/>
                <a:ea typeface="黑体" pitchFamily="49" charset="-122"/>
                <a:cs typeface="Arial" charset="0"/>
              </a:rPr>
              <a:t>的动作</a:t>
            </a:r>
          </a:p>
        </p:txBody>
      </p:sp>
      <p:pic>
        <p:nvPicPr>
          <p:cNvPr id="63492"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3493"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50539" name="Picture 11"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pic>
        <p:nvPicPr>
          <p:cNvPr id="150540" name="Picture 12" descr="0615"/>
          <p:cNvPicPr>
            <a:picLocks noChangeArrowheads="1"/>
          </p:cNvPicPr>
          <p:nvPr/>
        </p:nvPicPr>
        <p:blipFill>
          <a:blip r:embed="rId2"/>
          <a:srcRect l="60692"/>
          <a:stretch>
            <a:fillRect/>
          </a:stretch>
        </p:blipFill>
        <p:spPr bwMode="auto">
          <a:xfrm>
            <a:off x="5334000" y="1752600"/>
            <a:ext cx="3352800" cy="31384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0533"/>
                                        </p:tgtEl>
                                        <p:attrNameLst>
                                          <p:attrName>style.visibility</p:attrName>
                                        </p:attrNameLst>
                                      </p:cBhvr>
                                      <p:to>
                                        <p:strVal val="visible"/>
                                      </p:to>
                                    </p:set>
                                    <p:animEffect transition="in" filter="slide(fromBottom)">
                                      <p:cBhvr>
                                        <p:cTn id="7" dur="500"/>
                                        <p:tgtEl>
                                          <p:spTgt spid="15053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50531"/>
                                        </p:tgtEl>
                                        <p:attrNameLst>
                                          <p:attrName>style.visibility</p:attrName>
                                        </p:attrNameLst>
                                      </p:cBhvr>
                                      <p:to>
                                        <p:strVal val="visible"/>
                                      </p:to>
                                    </p:set>
                                    <p:animEffect transition="in" filter="box(in)">
                                      <p:cBhvr>
                                        <p:cTn id="12" dur="500"/>
                                        <p:tgtEl>
                                          <p:spTgt spid="150531"/>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50540"/>
                                        </p:tgtEl>
                                        <p:attrNameLst>
                                          <p:attrName>style.visibility</p:attrName>
                                        </p:attrNameLst>
                                      </p:cBhvr>
                                      <p:to>
                                        <p:strVal val="visible"/>
                                      </p:to>
                                    </p:set>
                                    <p:animEffect transition="in" filter="box(in)">
                                      <p:cBhvr>
                                        <p:cTn id="17" dur="500"/>
                                        <p:tgtEl>
                                          <p:spTgt spid="150540"/>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50532"/>
                                        </p:tgtEl>
                                        <p:attrNameLst>
                                          <p:attrName>style.visibility</p:attrName>
                                        </p:attrNameLst>
                                      </p:cBhvr>
                                      <p:to>
                                        <p:strVal val="visible"/>
                                      </p:to>
                                    </p:set>
                                    <p:animEffect transition="in" filter="slide(fromBottom)">
                                      <p:cBhvr>
                                        <p:cTn id="21" dur="500"/>
                                        <p:tgtEl>
                                          <p:spTgt spid="150532"/>
                                        </p:tgtEl>
                                      </p:cBhvr>
                                    </p:animEffect>
                                  </p:childTnLst>
                                </p:cTn>
                              </p:par>
                            </p:childTnLst>
                          </p:cTn>
                        </p:par>
                        <p:par>
                          <p:cTn id="22" fill="hold">
                            <p:stCondLst>
                              <p:cond delay="1000"/>
                            </p:stCondLst>
                            <p:childTnLst>
                              <p:par>
                                <p:cTn id="23" presetID="12" presetClass="entr" presetSubtype="4" fill="hold" nodeType="afterEffect">
                                  <p:stCondLst>
                                    <p:cond delay="0"/>
                                  </p:stCondLst>
                                  <p:childTnLst>
                                    <p:set>
                                      <p:cBhvr>
                                        <p:cTn id="24" dur="1" fill="hold">
                                          <p:stCondLst>
                                            <p:cond delay="0"/>
                                          </p:stCondLst>
                                        </p:cTn>
                                        <p:tgtEl>
                                          <p:spTgt spid="150539"/>
                                        </p:tgtEl>
                                        <p:attrNameLst>
                                          <p:attrName>style.visibility</p:attrName>
                                        </p:attrNameLst>
                                      </p:cBhvr>
                                      <p:to>
                                        <p:strVal val="visible"/>
                                      </p:to>
                                    </p:set>
                                    <p:animEffect transition="in" filter="slide(fromBottom)">
                                      <p:cBhvr>
                                        <p:cTn id="25" dur="500"/>
                                        <p:tgtEl>
                                          <p:spTgt spid="1505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2" grpId="0" animBg="1" autoUpdateAnimBg="0"/>
      <p:bldP spid="150533"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9" name="Picture 3" descr="0616"/>
          <p:cNvPicPr>
            <a:picLocks noChangeArrowheads="1"/>
          </p:cNvPicPr>
          <p:nvPr/>
        </p:nvPicPr>
        <p:blipFill>
          <a:blip r:embed="rId2"/>
          <a:srcRect r="53656"/>
          <a:stretch>
            <a:fillRect/>
          </a:stretch>
        </p:blipFill>
        <p:spPr bwMode="auto">
          <a:xfrm>
            <a:off x="304800" y="1295400"/>
            <a:ext cx="4114800" cy="4283075"/>
          </a:xfrm>
          <a:prstGeom prst="rect">
            <a:avLst/>
          </a:prstGeom>
          <a:noFill/>
          <a:ln w="9525">
            <a:noFill/>
            <a:miter lim="800000"/>
            <a:headEnd/>
            <a:tailEnd/>
          </a:ln>
        </p:spPr>
      </p:pic>
      <p:sp>
        <p:nvSpPr>
          <p:cNvPr id="152580" name="Text Box 4"/>
          <p:cNvSpPr txBox="1">
            <a:spLocks noChangeArrowheads="1"/>
          </p:cNvSpPr>
          <p:nvPr/>
        </p:nvSpPr>
        <p:spPr bwMode="auto">
          <a:xfrm>
            <a:off x="3059113" y="5734050"/>
            <a:ext cx="3097212"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6-16</a:t>
            </a:r>
            <a:r>
              <a:rPr lang="zh-CN" altLang="en-US">
                <a:solidFill>
                  <a:schemeClr val="hlink"/>
                </a:solidFill>
                <a:latin typeface="黑体" pitchFamily="49" charset="-122"/>
                <a:ea typeface="黑体" pitchFamily="49" charset="-122"/>
                <a:cs typeface="Arial" charset="0"/>
              </a:rPr>
              <a:t>　工具的布置</a:t>
            </a:r>
          </a:p>
        </p:txBody>
      </p:sp>
      <p:sp>
        <p:nvSpPr>
          <p:cNvPr id="64515" name="Rectangle 5"/>
          <p:cNvSpPr>
            <a:spLocks noChangeArrowheads="1"/>
          </p:cNvSpPr>
          <p:nvPr/>
        </p:nvSpPr>
        <p:spPr bwMode="auto">
          <a:xfrm>
            <a:off x="304800" y="838200"/>
            <a:ext cx="835342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12  </a:t>
            </a:r>
            <a:r>
              <a:rPr lang="zh-CN" altLang="en-US" sz="2400">
                <a:latin typeface="Lucida Sans Unicode"/>
                <a:ea typeface="黑体" pitchFamily="49" charset="-122"/>
                <a:cs typeface="Arial" charset="0"/>
              </a:rPr>
              <a:t> 按便于作业的顺序布置工具</a:t>
            </a:r>
          </a:p>
        </p:txBody>
      </p:sp>
      <p:pic>
        <p:nvPicPr>
          <p:cNvPr id="64516"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4517"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52587" name="Picture 11"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pic>
        <p:nvPicPr>
          <p:cNvPr id="152588" name="Picture 12" descr="0616"/>
          <p:cNvPicPr>
            <a:picLocks noChangeArrowheads="1"/>
          </p:cNvPicPr>
          <p:nvPr/>
        </p:nvPicPr>
        <p:blipFill>
          <a:blip r:embed="rId2"/>
          <a:srcRect l="54926"/>
          <a:stretch>
            <a:fillRect/>
          </a:stretch>
        </p:blipFill>
        <p:spPr bwMode="auto">
          <a:xfrm>
            <a:off x="4876800" y="1219200"/>
            <a:ext cx="4002088" cy="42830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52579"/>
                                        </p:tgtEl>
                                        <p:attrNameLst>
                                          <p:attrName>style.visibility</p:attrName>
                                        </p:attrNameLst>
                                      </p:cBhvr>
                                      <p:to>
                                        <p:strVal val="visible"/>
                                      </p:to>
                                    </p:set>
                                    <p:animEffect transition="in" filter="box(in)">
                                      <p:cBhvr>
                                        <p:cTn id="7" dur="500"/>
                                        <p:tgtEl>
                                          <p:spTgt spid="15257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52588"/>
                                        </p:tgtEl>
                                        <p:attrNameLst>
                                          <p:attrName>style.visibility</p:attrName>
                                        </p:attrNameLst>
                                      </p:cBhvr>
                                      <p:to>
                                        <p:strVal val="visible"/>
                                      </p:to>
                                    </p:set>
                                    <p:animEffect transition="in" filter="box(in)">
                                      <p:cBhvr>
                                        <p:cTn id="12" dur="500"/>
                                        <p:tgtEl>
                                          <p:spTgt spid="152588"/>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152580"/>
                                        </p:tgtEl>
                                        <p:attrNameLst>
                                          <p:attrName>style.visibility</p:attrName>
                                        </p:attrNameLst>
                                      </p:cBhvr>
                                      <p:to>
                                        <p:strVal val="visible"/>
                                      </p:to>
                                    </p:set>
                                    <p:animEffect transition="in" filter="dissolve">
                                      <p:cBhvr>
                                        <p:cTn id="16" dur="500"/>
                                        <p:tgtEl>
                                          <p:spTgt spid="152580"/>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152587"/>
                                        </p:tgtEl>
                                        <p:attrNameLst>
                                          <p:attrName>style.visibility</p:attrName>
                                        </p:attrNameLst>
                                      </p:cBhvr>
                                      <p:to>
                                        <p:strVal val="visible"/>
                                      </p:to>
                                    </p:set>
                                    <p:animEffect transition="in" filter="slide(fromBottom)">
                                      <p:cBhvr>
                                        <p:cTn id="20" dur="500"/>
                                        <p:tgtEl>
                                          <p:spTgt spid="1525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0"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3" name="Text Box 3"/>
          <p:cNvSpPr txBox="1">
            <a:spLocks noChangeArrowheads="1"/>
          </p:cNvSpPr>
          <p:nvPr/>
        </p:nvSpPr>
        <p:spPr bwMode="ltGray">
          <a:xfrm>
            <a:off x="762000" y="1066800"/>
            <a:ext cx="7272338"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（三）关于工夹具与机器</a:t>
            </a:r>
          </a:p>
        </p:txBody>
      </p:sp>
      <p:sp>
        <p:nvSpPr>
          <p:cNvPr id="153606" name="Rectangle 6"/>
          <p:cNvSpPr>
            <a:spLocks noChangeArrowheads="1"/>
          </p:cNvSpPr>
          <p:nvPr/>
        </p:nvSpPr>
        <p:spPr bwMode="auto">
          <a:xfrm>
            <a:off x="838200" y="1905000"/>
            <a:ext cx="6697663" cy="2505075"/>
          </a:xfrm>
          <a:prstGeom prst="rect">
            <a:avLst/>
          </a:prstGeom>
          <a:noFill/>
          <a:ln w="9525" algn="ctr">
            <a:noFill/>
            <a:miter lim="800000"/>
            <a:headEnd/>
            <a:tailEnd/>
          </a:ln>
        </p:spPr>
        <p:txBody>
          <a:bodyPr lIns="96762" tIns="48381" rIns="96762" bIns="48381">
            <a:spAutoFit/>
          </a:bodyPr>
          <a:lstStyle/>
          <a:p>
            <a:pPr defTabSz="968375">
              <a:lnSpc>
                <a:spcPct val="120000"/>
              </a:lnSpc>
              <a:spcAft>
                <a:spcPct val="10000"/>
              </a:spcAft>
              <a:buClr>
                <a:srgbClr val="FF6600"/>
              </a:buClr>
              <a:buFont typeface="Wingdings" pitchFamily="2" charset="2"/>
              <a:buChar char="ü"/>
            </a:pPr>
            <a:r>
              <a:rPr lang="en-US" altLang="zh-CN" sz="2400">
                <a:latin typeface="Lucida Sans Unicode"/>
                <a:ea typeface="黑体" pitchFamily="49" charset="-122"/>
                <a:cs typeface="Arial" charset="0"/>
                <a:hlinkClick r:id="rId2" action="ppaction://hlinksldjump"/>
              </a:rPr>
              <a:t>1</a:t>
            </a:r>
            <a:r>
              <a:rPr lang="zh-CN" altLang="en-US" sz="2400">
                <a:latin typeface="Lucida Sans Unicode"/>
                <a:ea typeface="黑体" pitchFamily="49" charset="-122"/>
                <a:cs typeface="Arial" charset="0"/>
                <a:hlinkClick r:id="rId2" action="ppaction://hlinksldjump"/>
              </a:rPr>
              <a:t>、利用便于抓取工具、物料的物料箱</a:t>
            </a:r>
            <a:endParaRPr lang="zh-CN" altLang="en-US" sz="2400">
              <a:latin typeface="Lucida Sans Unicode"/>
              <a:ea typeface="黑体" pitchFamily="49" charset="-122"/>
              <a:cs typeface="Arial" charset="0"/>
            </a:endParaRPr>
          </a:p>
          <a:p>
            <a:pPr defTabSz="968375">
              <a:lnSpc>
                <a:spcPct val="120000"/>
              </a:lnSpc>
              <a:spcAft>
                <a:spcPct val="10000"/>
              </a:spcAft>
              <a:buClr>
                <a:srgbClr val="FF6600"/>
              </a:buClr>
              <a:buFont typeface="Wingdings" pitchFamily="2" charset="2"/>
              <a:buChar char="ü"/>
            </a:pPr>
            <a:r>
              <a:rPr lang="en-US" altLang="zh-CN" sz="2400">
                <a:latin typeface="Lucida Sans Unicode"/>
                <a:ea typeface="黑体" pitchFamily="49" charset="-122"/>
                <a:cs typeface="Arial" charset="0"/>
                <a:hlinkClick r:id="rId3" action="ppaction://hlinksldjump"/>
              </a:rPr>
              <a:t>2</a:t>
            </a:r>
            <a:r>
              <a:rPr lang="zh-CN" altLang="en-US" sz="2400">
                <a:latin typeface="Lucida Sans Unicode"/>
                <a:ea typeface="黑体" pitchFamily="49" charset="-122"/>
                <a:cs typeface="Arial" charset="0"/>
                <a:hlinkClick r:id="rId3" action="ppaction://hlinksldjump"/>
              </a:rPr>
              <a:t>、把两个及以上的工具合并成一个</a:t>
            </a:r>
            <a:endParaRPr lang="zh-CN" altLang="en-US" sz="2400">
              <a:latin typeface="Lucida Sans Unicode"/>
              <a:ea typeface="黑体" pitchFamily="49" charset="-122"/>
              <a:cs typeface="Arial" charset="0"/>
            </a:endParaRPr>
          </a:p>
          <a:p>
            <a:pPr defTabSz="968375">
              <a:lnSpc>
                <a:spcPct val="120000"/>
              </a:lnSpc>
              <a:spcAft>
                <a:spcPct val="10000"/>
              </a:spcAft>
              <a:buClr>
                <a:srgbClr val="FF6600"/>
              </a:buClr>
              <a:buFont typeface="Wingdings" pitchFamily="2" charset="2"/>
              <a:buChar char="ü"/>
            </a:pPr>
            <a:r>
              <a:rPr lang="en-US" altLang="zh-CN" sz="2400">
                <a:latin typeface="Lucida Sans Unicode"/>
                <a:ea typeface="黑体" pitchFamily="49" charset="-122"/>
                <a:cs typeface="Arial" charset="0"/>
                <a:hlinkClick r:id="rId4" action="ppaction://hlinksldjump"/>
              </a:rPr>
              <a:t>3</a:t>
            </a:r>
            <a:r>
              <a:rPr lang="zh-CN" altLang="en-US" sz="2400">
                <a:latin typeface="Lucida Sans Unicode"/>
                <a:ea typeface="黑体" pitchFamily="49" charset="-122"/>
                <a:cs typeface="Arial" charset="0"/>
                <a:hlinkClick r:id="rId4" action="ppaction://hlinksldjump"/>
              </a:rPr>
              <a:t>、利用快动夹紧机构</a:t>
            </a:r>
            <a:endParaRPr lang="zh-CN" altLang="en-US" sz="2400">
              <a:latin typeface="Lucida Sans Unicode"/>
              <a:ea typeface="黑体" pitchFamily="49" charset="-122"/>
              <a:cs typeface="Arial" charset="0"/>
            </a:endParaRPr>
          </a:p>
          <a:p>
            <a:pPr defTabSz="968375">
              <a:lnSpc>
                <a:spcPct val="120000"/>
              </a:lnSpc>
              <a:spcAft>
                <a:spcPct val="10000"/>
              </a:spcAft>
              <a:buClr>
                <a:srgbClr val="FF6600"/>
              </a:buClr>
              <a:buFont typeface="Wingdings" pitchFamily="2" charset="2"/>
              <a:buChar char="ü"/>
            </a:pPr>
            <a:r>
              <a:rPr lang="en-US" altLang="zh-CN" sz="2400">
                <a:latin typeface="Lucida Sans Unicode"/>
                <a:ea typeface="黑体" pitchFamily="49" charset="-122"/>
                <a:cs typeface="Arial" charset="0"/>
                <a:hlinkClick r:id="rId5" action="ppaction://hlinksldjump"/>
              </a:rPr>
              <a:t>4</a:t>
            </a:r>
            <a:r>
              <a:rPr lang="zh-CN" altLang="en-US" sz="2400">
                <a:latin typeface="Lucida Sans Unicode"/>
                <a:ea typeface="黑体" pitchFamily="49" charset="-122"/>
                <a:cs typeface="Arial" charset="0"/>
                <a:hlinkClick r:id="rId5" action="ppaction://hlinksldjump"/>
              </a:rPr>
              <a:t>、用一个动作操作机器</a:t>
            </a:r>
            <a:endParaRPr lang="zh-CN" altLang="en-US" sz="2400">
              <a:latin typeface="Lucida Sans Unicode"/>
              <a:ea typeface="黑体" pitchFamily="49" charset="-122"/>
              <a:cs typeface="Arial" charset="0"/>
            </a:endParaRPr>
          </a:p>
        </p:txBody>
      </p:sp>
      <p:pic>
        <p:nvPicPr>
          <p:cNvPr id="153608" name="Picture 8" descr="856">
            <a:hlinkClick r:id="rId6" action="ppaction://hlinksldjump"/>
          </p:cNvPr>
          <p:cNvPicPr>
            <a:picLocks noChangeAspect="1" noChangeArrowheads="1"/>
          </p:cNvPicPr>
          <p:nvPr/>
        </p:nvPicPr>
        <p:blipFill>
          <a:blip r:embed="rId7"/>
          <a:srcRect/>
          <a:stretch>
            <a:fillRect/>
          </a:stretch>
        </p:blipFill>
        <p:spPr bwMode="auto">
          <a:xfrm>
            <a:off x="228600" y="6162675"/>
            <a:ext cx="720725" cy="695325"/>
          </a:xfrm>
          <a:prstGeom prst="rect">
            <a:avLst/>
          </a:prstGeom>
          <a:noFill/>
          <a:ln w="9525">
            <a:noFill/>
            <a:miter lim="800000"/>
            <a:headEnd/>
            <a:tailEnd/>
          </a:ln>
        </p:spPr>
      </p:pic>
      <p:pic>
        <p:nvPicPr>
          <p:cNvPr id="65540" name="Picture 11" descr="上一节">
            <a:hlinkClick r:id="rId8" action="ppaction://hlinksldjump"/>
          </p:cNvPr>
          <p:cNvPicPr>
            <a:picLocks noChangeAspect="1" noChangeArrowheads="1"/>
          </p:cNvPicPr>
          <p:nvPr/>
        </p:nvPicPr>
        <p:blipFill>
          <a:blip r:embed="rId9"/>
          <a:srcRect/>
          <a:stretch>
            <a:fillRect/>
          </a:stretch>
        </p:blipFill>
        <p:spPr bwMode="auto">
          <a:xfrm>
            <a:off x="4802188" y="6508750"/>
            <a:ext cx="760412" cy="273050"/>
          </a:xfrm>
          <a:prstGeom prst="rect">
            <a:avLst/>
          </a:prstGeom>
          <a:noFill/>
          <a:ln w="9525">
            <a:noFill/>
            <a:miter lim="800000"/>
            <a:headEnd/>
            <a:tailEnd/>
          </a:ln>
        </p:spPr>
      </p:pic>
      <p:pic>
        <p:nvPicPr>
          <p:cNvPr id="65541" name="Picture 12" descr="下一节">
            <a:hlinkClick r:id="rId10" action="ppaction://hlinksldjump"/>
          </p:cNvPr>
          <p:cNvPicPr>
            <a:picLocks noChangeAspect="1" noChangeArrowheads="1"/>
          </p:cNvPicPr>
          <p:nvPr/>
        </p:nvPicPr>
        <p:blipFill>
          <a:blip r:embed="rId11"/>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3603"/>
                                        </p:tgtEl>
                                        <p:attrNameLst>
                                          <p:attrName>style.visibility</p:attrName>
                                        </p:attrNameLst>
                                      </p:cBhvr>
                                      <p:to>
                                        <p:strVal val="visible"/>
                                      </p:to>
                                    </p:set>
                                    <p:animEffect transition="in" filter="checkerboard(across)">
                                      <p:cBhvr>
                                        <p:cTn id="7" dur="500"/>
                                        <p:tgtEl>
                                          <p:spTgt spid="15360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53606">
                                            <p:txEl>
                                              <p:pRg st="0" end="0"/>
                                            </p:txEl>
                                          </p:spTgt>
                                        </p:tgtEl>
                                        <p:attrNameLst>
                                          <p:attrName>style.visibility</p:attrName>
                                        </p:attrNameLst>
                                      </p:cBhvr>
                                      <p:to>
                                        <p:strVal val="visible"/>
                                      </p:to>
                                    </p:set>
                                    <p:animEffect transition="in" filter="slide(fromBottom)">
                                      <p:cBhvr>
                                        <p:cTn id="12" dur="500"/>
                                        <p:tgtEl>
                                          <p:spTgt spid="15360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53606">
                                            <p:txEl>
                                              <p:pRg st="1" end="1"/>
                                            </p:txEl>
                                          </p:spTgt>
                                        </p:tgtEl>
                                        <p:attrNameLst>
                                          <p:attrName>style.visibility</p:attrName>
                                        </p:attrNameLst>
                                      </p:cBhvr>
                                      <p:to>
                                        <p:strVal val="visible"/>
                                      </p:to>
                                    </p:set>
                                    <p:animEffect transition="in" filter="slide(fromBottom)">
                                      <p:cBhvr>
                                        <p:cTn id="17" dur="500"/>
                                        <p:tgtEl>
                                          <p:spTgt spid="15360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53606">
                                            <p:txEl>
                                              <p:pRg st="2" end="2"/>
                                            </p:txEl>
                                          </p:spTgt>
                                        </p:tgtEl>
                                        <p:attrNameLst>
                                          <p:attrName>style.visibility</p:attrName>
                                        </p:attrNameLst>
                                      </p:cBhvr>
                                      <p:to>
                                        <p:strVal val="visible"/>
                                      </p:to>
                                    </p:set>
                                    <p:animEffect transition="in" filter="slide(fromBottom)">
                                      <p:cBhvr>
                                        <p:cTn id="22" dur="500"/>
                                        <p:tgtEl>
                                          <p:spTgt spid="15360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53606">
                                            <p:txEl>
                                              <p:pRg st="3" end="3"/>
                                            </p:txEl>
                                          </p:spTgt>
                                        </p:tgtEl>
                                        <p:attrNameLst>
                                          <p:attrName>style.visibility</p:attrName>
                                        </p:attrNameLst>
                                      </p:cBhvr>
                                      <p:to>
                                        <p:strVal val="visible"/>
                                      </p:to>
                                    </p:set>
                                    <p:animEffect transition="in" filter="slide(fromBottom)">
                                      <p:cBhvr>
                                        <p:cTn id="27" dur="500"/>
                                        <p:tgtEl>
                                          <p:spTgt spid="15360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153608"/>
                                        </p:tgtEl>
                                        <p:attrNameLst>
                                          <p:attrName>style.visibility</p:attrName>
                                        </p:attrNameLst>
                                      </p:cBhvr>
                                      <p:to>
                                        <p:strVal val="visible"/>
                                      </p:to>
                                    </p:set>
                                    <p:animEffect transition="in" filter="slide(fromBottom)">
                                      <p:cBhvr>
                                        <p:cTn id="32" dur="500"/>
                                        <p:tgtEl>
                                          <p:spTgt spid="153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animBg="1"/>
      <p:bldP spid="153606"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2692" name="Rectangle 4" descr="浅色横线"/>
          <p:cNvSpPr>
            <a:spLocks noGrp="1" noChangeArrowheads="1"/>
          </p:cNvSpPr>
          <p:nvPr>
            <p:ph type="title"/>
          </p:nvPr>
        </p:nvSpPr>
        <p:spPr bwMode="ltGray">
          <a:xfrm>
            <a:off x="685800" y="1066800"/>
            <a:ext cx="7343775" cy="627063"/>
          </a:xfrm>
          <a:pattFill prst="ltHorz">
            <a:fgClr>
              <a:srgbClr val="66CCFF"/>
            </a:fgClr>
            <a:bgClr>
              <a:srgbClr val="FFFFFF"/>
            </a:bgClr>
          </a:pattFill>
          <a:ln w="19050" cap="flat" algn="ctr">
            <a:solidFill>
              <a:schemeClr val="tx2"/>
            </a:solidFill>
          </a:ln>
        </p:spPr>
        <p:txBody>
          <a:bodyPr anchor="t">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1</a:t>
            </a:r>
            <a:r>
              <a:rPr lang="zh-CN" altLang="en-US" sz="26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、利用便于抓取工具、物料的物料箱</a:t>
            </a:r>
          </a:p>
        </p:txBody>
      </p:sp>
      <p:sp>
        <p:nvSpPr>
          <p:cNvPr id="242693" name="Text Box 5"/>
          <p:cNvSpPr>
            <a:spLocks noGrp="1" noChangeArrowheads="1"/>
          </p:cNvSpPr>
          <p:nvPr>
            <p:ph type="body" idx="1"/>
          </p:nvPr>
        </p:nvSpPr>
        <p:spPr>
          <a:xfrm>
            <a:off x="609600" y="1905000"/>
            <a:ext cx="8135938" cy="2519363"/>
          </a:xfrm>
        </p:spPr>
        <p:txBody>
          <a:bodyPr/>
          <a:lstStyle/>
          <a:p>
            <a:pPr defTabSz="968375">
              <a:lnSpc>
                <a:spcPct val="110000"/>
              </a:lnSpc>
              <a:spcBef>
                <a:spcPct val="50000"/>
              </a:spcBef>
              <a:spcAft>
                <a:spcPct val="10000"/>
              </a:spcAft>
              <a:buClr>
                <a:srgbClr val="FF6600"/>
              </a:buClr>
              <a:buSzTx/>
              <a:buFont typeface="Wingdings" pitchFamily="2" charset="2"/>
              <a:buChar char="ü"/>
            </a:pPr>
            <a:r>
              <a:rPr lang="zh-CN" altLang="en-US" sz="2500" b="1" smtClean="0">
                <a:latin typeface="仿宋_GB2312"/>
                <a:ea typeface="仿宋_GB2312"/>
                <a:cs typeface="仿宋_GB2312"/>
              </a:rPr>
              <a:t>从物料箱中抓取物料时，应仅是简单的伸手和抓取动作，不应需要集中注意力和调节方向。</a:t>
            </a:r>
          </a:p>
          <a:p>
            <a:pPr defTabSz="968375">
              <a:spcBef>
                <a:spcPct val="50000"/>
              </a:spcBef>
              <a:spcAft>
                <a:spcPct val="10000"/>
              </a:spcAft>
              <a:buClr>
                <a:srgbClr val="FF6600"/>
              </a:buClr>
              <a:buSzTx/>
              <a:buFont typeface="Wingdings" pitchFamily="2" charset="2"/>
              <a:buChar char="ü"/>
            </a:pPr>
            <a:r>
              <a:rPr lang="zh-CN" altLang="en-US" sz="2500" b="1" smtClean="0">
                <a:latin typeface="仿宋_GB2312"/>
                <a:ea typeface="仿宋_GB2312"/>
                <a:cs typeface="仿宋_GB2312"/>
                <a:hlinkClick r:id="rId2" action="ppaction://hlinksldjump"/>
              </a:rPr>
              <a:t>实例</a:t>
            </a:r>
            <a:r>
              <a:rPr lang="en-US" altLang="zh-CN" sz="2500" b="1" smtClean="0">
                <a:latin typeface="仿宋_GB2312"/>
                <a:ea typeface="仿宋_GB2312"/>
                <a:cs typeface="仿宋_GB2312"/>
                <a:hlinkClick r:id="rId2" action="ppaction://hlinksldjump"/>
              </a:rPr>
              <a:t>13</a:t>
            </a:r>
            <a:r>
              <a:rPr lang="zh-CN" altLang="en-US" sz="2500" b="1" smtClean="0">
                <a:latin typeface="仿宋_GB2312"/>
                <a:ea typeface="仿宋_GB2312"/>
                <a:cs typeface="仿宋_GB2312"/>
                <a:hlinkClick r:id="rId2" action="ppaction://hlinksldjump"/>
              </a:rPr>
              <a:t>：漏斗型物料箱的应用</a:t>
            </a:r>
            <a:endParaRPr lang="zh-CN" altLang="en-US" sz="2500" b="1" smtClean="0">
              <a:latin typeface="仿宋_GB2312"/>
              <a:ea typeface="仿宋_GB2312"/>
              <a:cs typeface="仿宋_GB2312"/>
            </a:endParaRPr>
          </a:p>
          <a:p>
            <a:pPr defTabSz="968375">
              <a:spcBef>
                <a:spcPct val="50000"/>
              </a:spcBef>
              <a:spcAft>
                <a:spcPct val="10000"/>
              </a:spcAft>
              <a:buClr>
                <a:srgbClr val="FF6600"/>
              </a:buClr>
              <a:buSzTx/>
              <a:buFont typeface="Wingdings" pitchFamily="2" charset="2"/>
              <a:buChar char="ü"/>
            </a:pPr>
            <a:r>
              <a:rPr lang="zh-CN" altLang="en-US" sz="2500" b="1" smtClean="0">
                <a:latin typeface="仿宋_GB2312"/>
                <a:ea typeface="仿宋_GB2312"/>
                <a:cs typeface="仿宋_GB2312"/>
                <a:hlinkClick r:id="rId3" action="ppaction://hlinksldjump"/>
              </a:rPr>
              <a:t>实例</a:t>
            </a:r>
            <a:r>
              <a:rPr lang="en-US" altLang="zh-CN" sz="2500" b="1" smtClean="0">
                <a:latin typeface="仿宋_GB2312"/>
                <a:ea typeface="仿宋_GB2312"/>
                <a:cs typeface="仿宋_GB2312"/>
                <a:hlinkClick r:id="rId3" action="ppaction://hlinksldjump"/>
              </a:rPr>
              <a:t>14</a:t>
            </a:r>
            <a:r>
              <a:rPr lang="zh-CN" altLang="en-US" sz="2500" b="1" smtClean="0">
                <a:latin typeface="仿宋_GB2312"/>
                <a:ea typeface="仿宋_GB2312"/>
                <a:cs typeface="仿宋_GB2312"/>
                <a:hlinkClick r:id="rId3" action="ppaction://hlinksldjump"/>
              </a:rPr>
              <a:t>：用波纹板简化抓取动作</a:t>
            </a:r>
            <a:endParaRPr lang="zh-CN" altLang="en-US" sz="2800" b="1" smtClean="0">
              <a:ea typeface="仿宋_GB2312"/>
              <a:cs typeface="仿宋_GB2312"/>
            </a:endParaRPr>
          </a:p>
        </p:txBody>
      </p:sp>
      <p:pic>
        <p:nvPicPr>
          <p:cNvPr id="66563" name="Picture 8" descr="上一节">
            <a:hlinkClick r:id="rId4" action="ppaction://hlinksldjump"/>
          </p:cNvPr>
          <p:cNvPicPr>
            <a:picLocks noChangeAspect="1" noChangeArrowheads="1"/>
          </p:cNvPicPr>
          <p:nvPr/>
        </p:nvPicPr>
        <p:blipFill>
          <a:blip r:embed="rId5"/>
          <a:srcRect/>
          <a:stretch>
            <a:fillRect/>
          </a:stretch>
        </p:blipFill>
        <p:spPr bwMode="auto">
          <a:xfrm>
            <a:off x="4802188" y="6508750"/>
            <a:ext cx="760412" cy="273050"/>
          </a:xfrm>
          <a:prstGeom prst="rect">
            <a:avLst/>
          </a:prstGeom>
          <a:noFill/>
          <a:ln w="9525">
            <a:noFill/>
            <a:miter lim="800000"/>
            <a:headEnd/>
            <a:tailEnd/>
          </a:ln>
        </p:spPr>
      </p:pic>
      <p:pic>
        <p:nvPicPr>
          <p:cNvPr id="66564" name="Picture 9" descr="下一节">
            <a:hlinkClick r:id="rId6" action="ppaction://hlinksldjump"/>
          </p:cNvPr>
          <p:cNvPicPr>
            <a:picLocks noChangeAspect="1" noChangeArrowheads="1"/>
          </p:cNvPicPr>
          <p:nvPr/>
        </p:nvPicPr>
        <p:blipFill>
          <a:blip r:embed="rId7"/>
          <a:srcRect/>
          <a:stretch>
            <a:fillRect/>
          </a:stretch>
        </p:blipFill>
        <p:spPr bwMode="auto">
          <a:xfrm>
            <a:off x="5564188" y="6508750"/>
            <a:ext cx="760412" cy="273050"/>
          </a:xfrm>
          <a:prstGeom prst="rect">
            <a:avLst/>
          </a:prstGeom>
          <a:noFill/>
          <a:ln w="9525">
            <a:noFill/>
            <a:miter lim="800000"/>
            <a:headEnd/>
            <a:tailEnd/>
          </a:ln>
        </p:spPr>
      </p:pic>
      <p:pic>
        <p:nvPicPr>
          <p:cNvPr id="242698" name="Picture 10" descr="856">
            <a:hlinkClick r:id="rId8" action="ppaction://hlinksldjump"/>
          </p:cNvPr>
          <p:cNvPicPr>
            <a:picLocks noChangeAspect="1" noChangeArrowheads="1"/>
          </p:cNvPicPr>
          <p:nvPr/>
        </p:nvPicPr>
        <p:blipFill>
          <a:blip r:embed="rId9"/>
          <a:srcRect/>
          <a:stretch>
            <a:fillRect/>
          </a:stretch>
        </p:blipFill>
        <p:spPr bwMode="auto">
          <a:xfrm>
            <a:off x="22860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2692"/>
                                        </p:tgtEl>
                                        <p:attrNameLst>
                                          <p:attrName>style.visibility</p:attrName>
                                        </p:attrNameLst>
                                      </p:cBhvr>
                                      <p:to>
                                        <p:strVal val="visible"/>
                                      </p:to>
                                    </p:set>
                                    <p:anim calcmode="lin" valueType="num">
                                      <p:cBhvr additive="base">
                                        <p:cTn id="7" dur="500" fill="hold"/>
                                        <p:tgtEl>
                                          <p:spTgt spid="242692"/>
                                        </p:tgtEl>
                                        <p:attrNameLst>
                                          <p:attrName>ppt_x</p:attrName>
                                        </p:attrNameLst>
                                      </p:cBhvr>
                                      <p:tavLst>
                                        <p:tav tm="0">
                                          <p:val>
                                            <p:strVal val="#ppt_x"/>
                                          </p:val>
                                        </p:tav>
                                        <p:tav tm="100000">
                                          <p:val>
                                            <p:strVal val="#ppt_x"/>
                                          </p:val>
                                        </p:tav>
                                      </p:tavLst>
                                    </p:anim>
                                    <p:anim calcmode="lin" valueType="num">
                                      <p:cBhvr additive="base">
                                        <p:cTn id="8" dur="500" fill="hold"/>
                                        <p:tgtEl>
                                          <p:spTgt spid="24269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42693">
                                            <p:txEl>
                                              <p:pRg st="0" end="0"/>
                                            </p:txEl>
                                          </p:spTgt>
                                        </p:tgtEl>
                                        <p:attrNameLst>
                                          <p:attrName>style.visibility</p:attrName>
                                        </p:attrNameLst>
                                      </p:cBhvr>
                                      <p:to>
                                        <p:strVal val="visible"/>
                                      </p:to>
                                    </p:set>
                                    <p:animEffect transition="in" filter="slide(fromBottom)">
                                      <p:cBhvr>
                                        <p:cTn id="13" dur="500"/>
                                        <p:tgtEl>
                                          <p:spTgt spid="24269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242693">
                                            <p:txEl>
                                              <p:pRg st="1" end="1"/>
                                            </p:txEl>
                                          </p:spTgt>
                                        </p:tgtEl>
                                        <p:attrNameLst>
                                          <p:attrName>style.visibility</p:attrName>
                                        </p:attrNameLst>
                                      </p:cBhvr>
                                      <p:to>
                                        <p:strVal val="visible"/>
                                      </p:to>
                                    </p:set>
                                    <p:animEffect transition="in" filter="slide(fromBottom)">
                                      <p:cBhvr>
                                        <p:cTn id="18" dur="500"/>
                                        <p:tgtEl>
                                          <p:spTgt spid="24269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242693">
                                            <p:txEl>
                                              <p:pRg st="2" end="2"/>
                                            </p:txEl>
                                          </p:spTgt>
                                        </p:tgtEl>
                                        <p:attrNameLst>
                                          <p:attrName>style.visibility</p:attrName>
                                        </p:attrNameLst>
                                      </p:cBhvr>
                                      <p:to>
                                        <p:strVal val="visible"/>
                                      </p:to>
                                    </p:set>
                                    <p:animEffect transition="in" filter="slide(fromBottom)">
                                      <p:cBhvr>
                                        <p:cTn id="23" dur="500"/>
                                        <p:tgtEl>
                                          <p:spTgt spid="24269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nodeType="clickEffect">
                                  <p:stCondLst>
                                    <p:cond delay="0"/>
                                  </p:stCondLst>
                                  <p:childTnLst>
                                    <p:set>
                                      <p:cBhvr>
                                        <p:cTn id="27" dur="1" fill="hold">
                                          <p:stCondLst>
                                            <p:cond delay="0"/>
                                          </p:stCondLst>
                                        </p:cTn>
                                        <p:tgtEl>
                                          <p:spTgt spid="242698"/>
                                        </p:tgtEl>
                                        <p:attrNameLst>
                                          <p:attrName>style.visibility</p:attrName>
                                        </p:attrNameLst>
                                      </p:cBhvr>
                                      <p:to>
                                        <p:strVal val="visible"/>
                                      </p:to>
                                    </p:set>
                                    <p:animEffect transition="in" filter="slide(fromBottom)">
                                      <p:cBhvr>
                                        <p:cTn id="28" dur="500"/>
                                        <p:tgtEl>
                                          <p:spTgt spid="242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693"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8" name="Picture 4" descr="0617"/>
          <p:cNvPicPr>
            <a:picLocks noChangeArrowheads="1"/>
          </p:cNvPicPr>
          <p:nvPr/>
        </p:nvPicPr>
        <p:blipFill>
          <a:blip r:embed="rId2"/>
          <a:srcRect r="36446"/>
          <a:stretch>
            <a:fillRect/>
          </a:stretch>
        </p:blipFill>
        <p:spPr bwMode="auto">
          <a:xfrm>
            <a:off x="0" y="1752600"/>
            <a:ext cx="5791200" cy="3095625"/>
          </a:xfrm>
          <a:prstGeom prst="rect">
            <a:avLst/>
          </a:prstGeom>
          <a:noFill/>
          <a:ln w="9525">
            <a:noFill/>
            <a:miter lim="800000"/>
            <a:headEnd/>
            <a:tailEnd/>
          </a:ln>
        </p:spPr>
      </p:pic>
      <p:sp>
        <p:nvSpPr>
          <p:cNvPr id="154629" name="Text Box 5"/>
          <p:cNvSpPr txBox="1">
            <a:spLocks noChangeArrowheads="1"/>
          </p:cNvSpPr>
          <p:nvPr/>
        </p:nvSpPr>
        <p:spPr bwMode="auto">
          <a:xfrm>
            <a:off x="2819400" y="5486400"/>
            <a:ext cx="3816350" cy="40005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6-17  </a:t>
            </a:r>
            <a:r>
              <a:rPr lang="zh-CN" altLang="en-US">
                <a:solidFill>
                  <a:schemeClr val="hlink"/>
                </a:solidFill>
                <a:latin typeface="黑体" pitchFamily="49" charset="-122"/>
                <a:ea typeface="黑体" pitchFamily="49" charset="-122"/>
                <a:cs typeface="Arial" charset="0"/>
              </a:rPr>
              <a:t>漏斗型物料箱的应用</a:t>
            </a:r>
          </a:p>
        </p:txBody>
      </p:sp>
      <p:sp>
        <p:nvSpPr>
          <p:cNvPr id="67587" name="Rectangle 6"/>
          <p:cNvSpPr>
            <a:spLocks noChangeArrowheads="1"/>
          </p:cNvSpPr>
          <p:nvPr/>
        </p:nvSpPr>
        <p:spPr bwMode="auto">
          <a:xfrm>
            <a:off x="304800" y="990600"/>
            <a:ext cx="525621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13</a:t>
            </a:r>
            <a:r>
              <a:rPr lang="zh-CN" altLang="en-US" sz="2400">
                <a:latin typeface="Lucida Sans Unicode"/>
                <a:ea typeface="黑体" pitchFamily="49" charset="-122"/>
                <a:cs typeface="Arial" charset="0"/>
              </a:rPr>
              <a:t>：漏斗型物料箱的应用</a:t>
            </a:r>
          </a:p>
        </p:txBody>
      </p:sp>
      <p:pic>
        <p:nvPicPr>
          <p:cNvPr id="67588"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7589"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54635" name="Picture 11" descr="0617"/>
          <p:cNvPicPr>
            <a:picLocks noChangeArrowheads="1"/>
          </p:cNvPicPr>
          <p:nvPr/>
        </p:nvPicPr>
        <p:blipFill>
          <a:blip r:embed="rId2"/>
          <a:srcRect l="66063"/>
          <a:stretch>
            <a:fillRect/>
          </a:stretch>
        </p:blipFill>
        <p:spPr bwMode="auto">
          <a:xfrm>
            <a:off x="5867400" y="1752600"/>
            <a:ext cx="3092450" cy="30956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54628"/>
                                        </p:tgtEl>
                                        <p:attrNameLst>
                                          <p:attrName>style.visibility</p:attrName>
                                        </p:attrNameLst>
                                      </p:cBhvr>
                                      <p:to>
                                        <p:strVal val="visible"/>
                                      </p:to>
                                    </p:set>
                                    <p:animEffect transition="in" filter="strips(downLeft)">
                                      <p:cBhvr>
                                        <p:cTn id="7" dur="500"/>
                                        <p:tgtEl>
                                          <p:spTgt spid="154628"/>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54635"/>
                                        </p:tgtEl>
                                        <p:attrNameLst>
                                          <p:attrName>style.visibility</p:attrName>
                                        </p:attrNameLst>
                                      </p:cBhvr>
                                      <p:to>
                                        <p:strVal val="visible"/>
                                      </p:to>
                                    </p:set>
                                    <p:animEffect transition="in" filter="strips(downLeft)">
                                      <p:cBhvr>
                                        <p:cTn id="12" dur="500"/>
                                        <p:tgtEl>
                                          <p:spTgt spid="154635"/>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54629"/>
                                        </p:tgtEl>
                                        <p:attrNameLst>
                                          <p:attrName>style.visibility</p:attrName>
                                        </p:attrNameLst>
                                      </p:cBhvr>
                                      <p:to>
                                        <p:strVal val="visible"/>
                                      </p:to>
                                    </p:set>
                                    <p:animEffect transition="in" filter="blinds(horizontal)">
                                      <p:cBhvr>
                                        <p:cTn id="16" dur="500"/>
                                        <p:tgtEl>
                                          <p:spTgt spid="154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9"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1" name="Picture 3" descr="0618"/>
          <p:cNvPicPr>
            <a:picLocks noChangeAspect="1" noChangeArrowheads="1"/>
          </p:cNvPicPr>
          <p:nvPr/>
        </p:nvPicPr>
        <p:blipFill>
          <a:blip r:embed="rId2"/>
          <a:srcRect/>
          <a:stretch>
            <a:fillRect/>
          </a:stretch>
        </p:blipFill>
        <p:spPr bwMode="auto">
          <a:xfrm>
            <a:off x="1403350" y="908050"/>
            <a:ext cx="6477000" cy="4608513"/>
          </a:xfrm>
          <a:prstGeom prst="rect">
            <a:avLst/>
          </a:prstGeom>
          <a:noFill/>
          <a:ln w="9525">
            <a:noFill/>
            <a:miter lim="800000"/>
            <a:headEnd/>
            <a:tailEnd/>
          </a:ln>
        </p:spPr>
      </p:pic>
      <p:sp>
        <p:nvSpPr>
          <p:cNvPr id="155652" name="Text Box 4"/>
          <p:cNvSpPr txBox="1">
            <a:spLocks noChangeArrowheads="1"/>
          </p:cNvSpPr>
          <p:nvPr/>
        </p:nvSpPr>
        <p:spPr bwMode="auto">
          <a:xfrm>
            <a:off x="2700338" y="5805488"/>
            <a:ext cx="3455987"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6-18</a:t>
            </a:r>
            <a:r>
              <a:rPr lang="zh-CN" altLang="en-US">
                <a:solidFill>
                  <a:schemeClr val="hlink"/>
                </a:solidFill>
                <a:latin typeface="黑体" pitchFamily="49" charset="-122"/>
                <a:ea typeface="黑体" pitchFamily="49" charset="-122"/>
                <a:cs typeface="Arial" charset="0"/>
              </a:rPr>
              <a:t>　纽扣类零件的夹取</a:t>
            </a:r>
          </a:p>
        </p:txBody>
      </p:sp>
      <p:sp>
        <p:nvSpPr>
          <p:cNvPr id="155653" name="Rectangle 5"/>
          <p:cNvSpPr>
            <a:spLocks noChangeArrowheads="1"/>
          </p:cNvSpPr>
          <p:nvPr/>
        </p:nvSpPr>
        <p:spPr bwMode="auto">
          <a:xfrm>
            <a:off x="755650" y="765175"/>
            <a:ext cx="518477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14</a:t>
            </a:r>
            <a:r>
              <a:rPr lang="zh-CN" altLang="en-US" sz="2400">
                <a:latin typeface="Lucida Sans Unicode"/>
                <a:ea typeface="黑体" pitchFamily="49" charset="-122"/>
                <a:cs typeface="Arial" charset="0"/>
              </a:rPr>
              <a:t>：用波纹板简化抓取动作</a:t>
            </a:r>
          </a:p>
        </p:txBody>
      </p:sp>
      <p:pic>
        <p:nvPicPr>
          <p:cNvPr id="68612"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8613"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55659" name="Picture 11"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5653"/>
                                        </p:tgtEl>
                                        <p:attrNameLst>
                                          <p:attrName>style.visibility</p:attrName>
                                        </p:attrNameLst>
                                      </p:cBhvr>
                                      <p:to>
                                        <p:strVal val="visible"/>
                                      </p:to>
                                    </p:set>
                                    <p:animEffect transition="in" filter="slide(fromBottom)">
                                      <p:cBhvr>
                                        <p:cTn id="7" dur="500"/>
                                        <p:tgtEl>
                                          <p:spTgt spid="15565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5565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grpId="0" nodeType="clickEffect">
                                  <p:stCondLst>
                                    <p:cond delay="0"/>
                                  </p:stCondLst>
                                  <p:childTnLst>
                                    <p:set>
                                      <p:cBhvr>
                                        <p:cTn id="15" dur="1" fill="hold">
                                          <p:stCondLst>
                                            <p:cond delay="0"/>
                                          </p:stCondLst>
                                        </p:cTn>
                                        <p:tgtEl>
                                          <p:spTgt spid="155652"/>
                                        </p:tgtEl>
                                        <p:attrNameLst>
                                          <p:attrName>style.visibility</p:attrName>
                                        </p:attrNameLst>
                                      </p:cBhvr>
                                      <p:to>
                                        <p:strVal val="visible"/>
                                      </p:to>
                                    </p:set>
                                    <p:animEffect transition="in" filter="slide(fromBottom)">
                                      <p:cBhvr>
                                        <p:cTn id="16" dur="500"/>
                                        <p:tgtEl>
                                          <p:spTgt spid="155652"/>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155659"/>
                                        </p:tgtEl>
                                        <p:attrNameLst>
                                          <p:attrName>style.visibility</p:attrName>
                                        </p:attrNameLst>
                                      </p:cBhvr>
                                      <p:to>
                                        <p:strVal val="visible"/>
                                      </p:to>
                                    </p:set>
                                    <p:animEffect transition="in" filter="slide(fromBottom)">
                                      <p:cBhvr>
                                        <p:cTn id="21" dur="500"/>
                                        <p:tgtEl>
                                          <p:spTgt spid="1556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2" grpId="0" animBg="1" autoUpdateAnimBg="0"/>
      <p:bldP spid="155653"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5" name="Text Box 3" descr="浅色横线"/>
          <p:cNvSpPr txBox="1">
            <a:spLocks noChangeArrowheads="1"/>
          </p:cNvSpPr>
          <p:nvPr/>
        </p:nvSpPr>
        <p:spPr bwMode="ltGray">
          <a:xfrm>
            <a:off x="685800" y="990600"/>
            <a:ext cx="7056438"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2</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、把两个及以上的工具合并成一个</a:t>
            </a:r>
          </a:p>
        </p:txBody>
      </p:sp>
      <p:sp>
        <p:nvSpPr>
          <p:cNvPr id="156676" name="Text Box 4"/>
          <p:cNvSpPr txBox="1">
            <a:spLocks noChangeArrowheads="1"/>
          </p:cNvSpPr>
          <p:nvPr/>
        </p:nvSpPr>
        <p:spPr bwMode="auto">
          <a:xfrm>
            <a:off x="685800" y="1828800"/>
            <a:ext cx="7200900" cy="825500"/>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通过把频繁使用的多件工具合并成一件，可以减少用手操作使用工具的次数和寻找动作。</a:t>
            </a:r>
          </a:p>
        </p:txBody>
      </p:sp>
      <p:sp>
        <p:nvSpPr>
          <p:cNvPr id="156677" name="Rectangle 5"/>
          <p:cNvSpPr>
            <a:spLocks noChangeArrowheads="1"/>
          </p:cNvSpPr>
          <p:nvPr/>
        </p:nvSpPr>
        <p:spPr bwMode="auto">
          <a:xfrm>
            <a:off x="762000" y="2819400"/>
            <a:ext cx="5940425" cy="2173288"/>
          </a:xfrm>
          <a:prstGeom prst="rect">
            <a:avLst/>
          </a:prstGeom>
          <a:noFill/>
          <a:ln w="9525" algn="ctr">
            <a:noFill/>
            <a:miter lim="800000"/>
            <a:headEnd/>
            <a:tailEnd/>
          </a:ln>
          <a:effectLst/>
        </p:spPr>
        <p:txBody>
          <a:bodyPr>
            <a:spAutoFit/>
          </a:bodyPr>
          <a:lstStyle/>
          <a:p>
            <a:pPr fontAlgn="auto">
              <a:lnSpc>
                <a:spcPct val="120000"/>
              </a:lnSpc>
              <a:spcBef>
                <a:spcPct val="30000"/>
              </a:spcBef>
              <a:spcAft>
                <a:spcPts val="0"/>
              </a:spcAft>
              <a:defRPr/>
            </a:pP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rPr>
              <a:t>实例</a:t>
            </a:r>
            <a:r>
              <a:rPr lang="en-US" altLang="zh-CN" sz="2400">
                <a:solidFill>
                  <a:schemeClr val="hlink"/>
                </a:solidFill>
                <a:effectLst>
                  <a:outerShdw blurRad="38100" dist="38100" dir="2700000" algn="tl">
                    <a:srgbClr val="C0C0C0"/>
                  </a:outerShdw>
                </a:effectLst>
                <a:latin typeface="楷体_GB2312" pitchFamily="49" charset="-122"/>
                <a:ea typeface="楷体_GB2312" pitchFamily="49" charset="-122"/>
              </a:rPr>
              <a:t>15</a:t>
            </a: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rPr>
              <a:t>：经常使用工具的合并</a:t>
            </a:r>
          </a:p>
          <a:p>
            <a:pPr fontAlgn="auto">
              <a:lnSpc>
                <a:spcPct val="120000"/>
              </a:lnSpc>
              <a:spcBef>
                <a:spcPct val="30000"/>
              </a:spcBef>
              <a:spcAft>
                <a:spcPts val="0"/>
              </a:spcAft>
              <a:defRPr/>
            </a:pP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rPr>
              <a:t>实例</a:t>
            </a:r>
            <a:r>
              <a:rPr lang="en-US" altLang="zh-CN" sz="2400">
                <a:solidFill>
                  <a:schemeClr val="hlink"/>
                </a:solidFill>
                <a:effectLst>
                  <a:outerShdw blurRad="38100" dist="38100" dir="2700000" algn="tl">
                    <a:srgbClr val="C0C0C0"/>
                  </a:outerShdw>
                </a:effectLst>
                <a:latin typeface="楷体_GB2312" pitchFamily="49" charset="-122"/>
                <a:ea typeface="楷体_GB2312" pitchFamily="49" charset="-122"/>
              </a:rPr>
              <a:t>16</a:t>
            </a: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rPr>
              <a:t>：相同形状工具的合并</a:t>
            </a:r>
          </a:p>
          <a:p>
            <a:pPr fontAlgn="auto">
              <a:lnSpc>
                <a:spcPct val="120000"/>
              </a:lnSpc>
              <a:spcBef>
                <a:spcPct val="30000"/>
              </a:spcBef>
              <a:spcAft>
                <a:spcPts val="0"/>
              </a:spcAft>
              <a:defRPr/>
            </a:pP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rPr>
              <a:t>实例</a:t>
            </a:r>
            <a:r>
              <a:rPr lang="en-US" altLang="zh-CN" sz="2400">
                <a:solidFill>
                  <a:schemeClr val="hlink"/>
                </a:solidFill>
                <a:effectLst>
                  <a:outerShdw blurRad="38100" dist="38100" dir="2700000" algn="tl">
                    <a:srgbClr val="C0C0C0"/>
                  </a:outerShdw>
                </a:effectLst>
                <a:latin typeface="楷体_GB2312" pitchFamily="49" charset="-122"/>
                <a:ea typeface="楷体_GB2312" pitchFamily="49" charset="-122"/>
              </a:rPr>
              <a:t>17</a:t>
            </a: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rPr>
              <a:t>：合并完成同一作业所必要的工具</a:t>
            </a:r>
          </a:p>
          <a:p>
            <a:pPr fontAlgn="auto">
              <a:lnSpc>
                <a:spcPct val="120000"/>
              </a:lnSpc>
              <a:spcBef>
                <a:spcPct val="30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18</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：合并万用表的测头</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69636" name="Picture 8"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69637" name="Picture 9"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56682" name="Picture 10"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6675"/>
                                        </p:tgtEl>
                                        <p:attrNameLst>
                                          <p:attrName>style.visibility</p:attrName>
                                        </p:attrNameLst>
                                      </p:cBhvr>
                                      <p:to>
                                        <p:strVal val="visible"/>
                                      </p:to>
                                    </p:set>
                                    <p:anim calcmode="lin" valueType="num">
                                      <p:cBhvr additive="base">
                                        <p:cTn id="7" dur="500" fill="hold"/>
                                        <p:tgtEl>
                                          <p:spTgt spid="156675"/>
                                        </p:tgtEl>
                                        <p:attrNameLst>
                                          <p:attrName>ppt_x</p:attrName>
                                        </p:attrNameLst>
                                      </p:cBhvr>
                                      <p:tavLst>
                                        <p:tav tm="0">
                                          <p:val>
                                            <p:strVal val="#ppt_x"/>
                                          </p:val>
                                        </p:tav>
                                        <p:tav tm="100000">
                                          <p:val>
                                            <p:strVal val="#ppt_x"/>
                                          </p:val>
                                        </p:tav>
                                      </p:tavLst>
                                    </p:anim>
                                    <p:anim calcmode="lin" valueType="num">
                                      <p:cBhvr additive="base">
                                        <p:cTn id="8" dur="500" fill="hold"/>
                                        <p:tgtEl>
                                          <p:spTgt spid="1566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6676"/>
                                        </p:tgtEl>
                                        <p:attrNameLst>
                                          <p:attrName>style.visibility</p:attrName>
                                        </p:attrNameLst>
                                      </p:cBhvr>
                                      <p:to>
                                        <p:strVal val="visible"/>
                                      </p:to>
                                    </p:set>
                                    <p:anim calcmode="lin" valueType="num">
                                      <p:cBhvr additive="base">
                                        <p:cTn id="13" dur="500" fill="hold"/>
                                        <p:tgtEl>
                                          <p:spTgt spid="156676"/>
                                        </p:tgtEl>
                                        <p:attrNameLst>
                                          <p:attrName>ppt_x</p:attrName>
                                        </p:attrNameLst>
                                      </p:cBhvr>
                                      <p:tavLst>
                                        <p:tav tm="0">
                                          <p:val>
                                            <p:strVal val="#ppt_x"/>
                                          </p:val>
                                        </p:tav>
                                        <p:tav tm="100000">
                                          <p:val>
                                            <p:strVal val="#ppt_x"/>
                                          </p:val>
                                        </p:tav>
                                      </p:tavLst>
                                    </p:anim>
                                    <p:anim calcmode="lin" valueType="num">
                                      <p:cBhvr additive="base">
                                        <p:cTn id="14" dur="500" fill="hold"/>
                                        <p:tgtEl>
                                          <p:spTgt spid="15667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56677">
                                            <p:txEl>
                                              <p:pRg st="0" end="0"/>
                                            </p:txEl>
                                          </p:spTgt>
                                        </p:tgtEl>
                                        <p:attrNameLst>
                                          <p:attrName>style.visibility</p:attrName>
                                        </p:attrNameLst>
                                      </p:cBhvr>
                                      <p:to>
                                        <p:strVal val="visible"/>
                                      </p:to>
                                    </p:set>
                                    <p:animEffect transition="in" filter="slide(fromBottom)">
                                      <p:cBhvr>
                                        <p:cTn id="19" dur="500"/>
                                        <p:tgtEl>
                                          <p:spTgt spid="156677">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156677">
                                            <p:txEl>
                                              <p:pRg st="1" end="1"/>
                                            </p:txEl>
                                          </p:spTgt>
                                        </p:tgtEl>
                                        <p:attrNameLst>
                                          <p:attrName>style.visibility</p:attrName>
                                        </p:attrNameLst>
                                      </p:cBhvr>
                                      <p:to>
                                        <p:strVal val="visible"/>
                                      </p:to>
                                    </p:set>
                                    <p:animEffect transition="in" filter="slide(fromBottom)">
                                      <p:cBhvr>
                                        <p:cTn id="24" dur="500"/>
                                        <p:tgtEl>
                                          <p:spTgt spid="156677">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56677">
                                            <p:txEl>
                                              <p:pRg st="2" end="2"/>
                                            </p:txEl>
                                          </p:spTgt>
                                        </p:tgtEl>
                                        <p:attrNameLst>
                                          <p:attrName>style.visibility</p:attrName>
                                        </p:attrNameLst>
                                      </p:cBhvr>
                                      <p:to>
                                        <p:strVal val="visible"/>
                                      </p:to>
                                    </p:set>
                                    <p:animEffect transition="in" filter="slide(fromBottom)">
                                      <p:cBhvr>
                                        <p:cTn id="29" dur="500"/>
                                        <p:tgtEl>
                                          <p:spTgt spid="156677">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156677">
                                            <p:txEl>
                                              <p:pRg st="3" end="3"/>
                                            </p:txEl>
                                          </p:spTgt>
                                        </p:tgtEl>
                                        <p:attrNameLst>
                                          <p:attrName>style.visibility</p:attrName>
                                        </p:attrNameLst>
                                      </p:cBhvr>
                                      <p:to>
                                        <p:strVal val="visible"/>
                                      </p:to>
                                    </p:set>
                                    <p:animEffect transition="in" filter="slide(fromBottom)">
                                      <p:cBhvr>
                                        <p:cTn id="34" dur="500"/>
                                        <p:tgtEl>
                                          <p:spTgt spid="156677">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nodeType="clickEffect">
                                  <p:stCondLst>
                                    <p:cond delay="0"/>
                                  </p:stCondLst>
                                  <p:childTnLst>
                                    <p:set>
                                      <p:cBhvr>
                                        <p:cTn id="38" dur="1" fill="hold">
                                          <p:stCondLst>
                                            <p:cond delay="0"/>
                                          </p:stCondLst>
                                        </p:cTn>
                                        <p:tgtEl>
                                          <p:spTgt spid="156682"/>
                                        </p:tgtEl>
                                        <p:attrNameLst>
                                          <p:attrName>style.visibility</p:attrName>
                                        </p:attrNameLst>
                                      </p:cBhvr>
                                      <p:to>
                                        <p:strVal val="visible"/>
                                      </p:to>
                                    </p:set>
                                    <p:animEffect transition="in" filter="slide(fromBottom)">
                                      <p:cBhvr>
                                        <p:cTn id="39" dur="500"/>
                                        <p:tgtEl>
                                          <p:spTgt spid="156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5" grpId="0" animBg="1" autoUpdateAnimBg="0"/>
      <p:bldP spid="156676" grpId="0" autoUpdateAnimBg="0"/>
      <p:bldP spid="156677"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9" name="Picture 3" descr="0619"/>
          <p:cNvPicPr>
            <a:picLocks noChangeArrowheads="1"/>
          </p:cNvPicPr>
          <p:nvPr/>
        </p:nvPicPr>
        <p:blipFill>
          <a:blip r:embed="rId2"/>
          <a:srcRect r="51497"/>
          <a:stretch>
            <a:fillRect/>
          </a:stretch>
        </p:blipFill>
        <p:spPr bwMode="auto">
          <a:xfrm>
            <a:off x="381000" y="1600200"/>
            <a:ext cx="4191000" cy="3976688"/>
          </a:xfrm>
          <a:prstGeom prst="rect">
            <a:avLst/>
          </a:prstGeom>
          <a:noFill/>
          <a:ln w="9525">
            <a:noFill/>
            <a:miter lim="800000"/>
            <a:headEnd/>
            <a:tailEnd/>
          </a:ln>
        </p:spPr>
      </p:pic>
      <p:sp>
        <p:nvSpPr>
          <p:cNvPr id="157700" name="Text Box 4"/>
          <p:cNvSpPr txBox="1">
            <a:spLocks noChangeArrowheads="1"/>
          </p:cNvSpPr>
          <p:nvPr/>
        </p:nvSpPr>
        <p:spPr bwMode="auto">
          <a:xfrm>
            <a:off x="2819400" y="5715000"/>
            <a:ext cx="3455988"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6-19</a:t>
            </a:r>
            <a:r>
              <a:rPr lang="zh-CN" altLang="en-US">
                <a:solidFill>
                  <a:schemeClr val="hlink"/>
                </a:solidFill>
                <a:latin typeface="黑体" pitchFamily="49" charset="-122"/>
                <a:ea typeface="黑体" pitchFamily="49" charset="-122"/>
                <a:cs typeface="Arial" charset="0"/>
              </a:rPr>
              <a:t>　合并万用表测头</a:t>
            </a:r>
          </a:p>
        </p:txBody>
      </p:sp>
      <p:sp>
        <p:nvSpPr>
          <p:cNvPr id="157701" name="Rectangle 5"/>
          <p:cNvSpPr>
            <a:spLocks noChangeArrowheads="1"/>
          </p:cNvSpPr>
          <p:nvPr/>
        </p:nvSpPr>
        <p:spPr bwMode="auto">
          <a:xfrm>
            <a:off x="381000" y="762000"/>
            <a:ext cx="54737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18</a:t>
            </a:r>
            <a:r>
              <a:rPr lang="zh-CN" altLang="en-US" sz="2400">
                <a:latin typeface="Lucida Sans Unicode"/>
                <a:ea typeface="黑体" pitchFamily="49" charset="-122"/>
                <a:cs typeface="Arial" charset="0"/>
              </a:rPr>
              <a:t>：合并万用表的测头</a:t>
            </a:r>
          </a:p>
        </p:txBody>
      </p:sp>
      <p:pic>
        <p:nvPicPr>
          <p:cNvPr id="70660"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70661"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57708" name="Picture 12" descr="0619"/>
          <p:cNvPicPr>
            <a:picLocks noChangeArrowheads="1"/>
          </p:cNvPicPr>
          <p:nvPr/>
        </p:nvPicPr>
        <p:blipFill>
          <a:blip r:embed="rId7"/>
          <a:srcRect l="52632"/>
          <a:stretch>
            <a:fillRect/>
          </a:stretch>
        </p:blipFill>
        <p:spPr bwMode="auto">
          <a:xfrm>
            <a:off x="4648200" y="1600200"/>
            <a:ext cx="4114800" cy="3976688"/>
          </a:xfrm>
          <a:prstGeom prst="rect">
            <a:avLst/>
          </a:prstGeom>
          <a:noFill/>
          <a:ln w="9525">
            <a:noFill/>
            <a:miter lim="800000"/>
            <a:headEnd/>
            <a:tailEnd/>
          </a:ln>
        </p:spPr>
      </p:pic>
      <p:pic>
        <p:nvPicPr>
          <p:cNvPr id="157709" name="Picture 13" descr="856">
            <a:hlinkClick r:id="rId8" action="ppaction://hlinksldjump"/>
          </p:cNvPr>
          <p:cNvPicPr>
            <a:picLocks noChangeAspect="1" noChangeArrowheads="1"/>
          </p:cNvPicPr>
          <p:nvPr/>
        </p:nvPicPr>
        <p:blipFill>
          <a:blip r:embed="rId9"/>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7701"/>
                                        </p:tgtEl>
                                        <p:attrNameLst>
                                          <p:attrName>style.visibility</p:attrName>
                                        </p:attrNameLst>
                                      </p:cBhvr>
                                      <p:to>
                                        <p:strVal val="visible"/>
                                      </p:to>
                                    </p:set>
                                    <p:animEffect transition="in" filter="slide(fromBottom)">
                                      <p:cBhvr>
                                        <p:cTn id="7" dur="500"/>
                                        <p:tgtEl>
                                          <p:spTgt spid="15770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57699"/>
                                        </p:tgtEl>
                                        <p:attrNameLst>
                                          <p:attrName>style.visibility</p:attrName>
                                        </p:attrNameLst>
                                      </p:cBhvr>
                                      <p:to>
                                        <p:strVal val="visible"/>
                                      </p:to>
                                    </p:set>
                                    <p:animEffect transition="in" filter="dissolve">
                                      <p:cBhvr>
                                        <p:cTn id="12" dur="500"/>
                                        <p:tgtEl>
                                          <p:spTgt spid="15769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57708"/>
                                        </p:tgtEl>
                                        <p:attrNameLst>
                                          <p:attrName>style.visibility</p:attrName>
                                        </p:attrNameLst>
                                      </p:cBhvr>
                                      <p:to>
                                        <p:strVal val="visible"/>
                                      </p:to>
                                    </p:set>
                                    <p:animEffect transition="in" filter="dissolve">
                                      <p:cBhvr>
                                        <p:cTn id="17" dur="500"/>
                                        <p:tgtEl>
                                          <p:spTgt spid="157708"/>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57700"/>
                                        </p:tgtEl>
                                        <p:attrNameLst>
                                          <p:attrName>style.visibility</p:attrName>
                                        </p:attrNameLst>
                                      </p:cBhvr>
                                      <p:to>
                                        <p:strVal val="visible"/>
                                      </p:to>
                                    </p:set>
                                    <p:animEffect transition="in" filter="slide(fromBottom)">
                                      <p:cBhvr>
                                        <p:cTn id="21" dur="500"/>
                                        <p:tgtEl>
                                          <p:spTgt spid="157700"/>
                                        </p:tgtEl>
                                      </p:cBhvr>
                                    </p:animEffect>
                                  </p:childTnLst>
                                </p:cTn>
                              </p:par>
                            </p:childTnLst>
                          </p:cTn>
                        </p:par>
                        <p:par>
                          <p:cTn id="22" fill="hold">
                            <p:stCondLst>
                              <p:cond delay="1000"/>
                            </p:stCondLst>
                            <p:childTnLst>
                              <p:par>
                                <p:cTn id="23" presetID="12" presetClass="entr" presetSubtype="4" fill="hold" nodeType="afterEffect">
                                  <p:stCondLst>
                                    <p:cond delay="3000"/>
                                  </p:stCondLst>
                                  <p:childTnLst>
                                    <p:set>
                                      <p:cBhvr>
                                        <p:cTn id="24" dur="1" fill="hold">
                                          <p:stCondLst>
                                            <p:cond delay="0"/>
                                          </p:stCondLst>
                                        </p:cTn>
                                        <p:tgtEl>
                                          <p:spTgt spid="157709"/>
                                        </p:tgtEl>
                                        <p:attrNameLst>
                                          <p:attrName>style.visibility</p:attrName>
                                        </p:attrNameLst>
                                      </p:cBhvr>
                                      <p:to>
                                        <p:strVal val="visible"/>
                                      </p:to>
                                    </p:set>
                                    <p:animEffect transition="in" filter="slide(fromBottom)">
                                      <p:cBhvr>
                                        <p:cTn id="25" dur="500"/>
                                        <p:tgtEl>
                                          <p:spTgt spid="1577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0" grpId="0" animBg="1" autoUpdateAnimBg="0"/>
      <p:bldP spid="157701"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3" name="Text Box 3" descr="浅色横线"/>
          <p:cNvSpPr txBox="1">
            <a:spLocks noChangeArrowheads="1"/>
          </p:cNvSpPr>
          <p:nvPr/>
        </p:nvSpPr>
        <p:spPr bwMode="ltGray">
          <a:xfrm>
            <a:off x="533400" y="685800"/>
            <a:ext cx="6553200"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3</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、利用快动夹紧机构</a:t>
            </a:r>
          </a:p>
        </p:txBody>
      </p:sp>
      <p:sp>
        <p:nvSpPr>
          <p:cNvPr id="158724" name="Text Box 4"/>
          <p:cNvSpPr txBox="1">
            <a:spLocks noChangeArrowheads="1"/>
          </p:cNvSpPr>
          <p:nvPr/>
        </p:nvSpPr>
        <p:spPr bwMode="auto">
          <a:xfrm>
            <a:off x="533400" y="1371600"/>
            <a:ext cx="7345363" cy="825500"/>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把工件夹紧在夹具中的作业，属于机械加工工序的辅助作业，夹紧应操作简单，还要满足夹紧要求。</a:t>
            </a:r>
          </a:p>
        </p:txBody>
      </p:sp>
      <p:sp>
        <p:nvSpPr>
          <p:cNvPr id="158725" name="Rectangle 5"/>
          <p:cNvSpPr>
            <a:spLocks noChangeArrowheads="1"/>
          </p:cNvSpPr>
          <p:nvPr/>
        </p:nvSpPr>
        <p:spPr bwMode="auto">
          <a:xfrm>
            <a:off x="533400" y="2209800"/>
            <a:ext cx="8610600" cy="493713"/>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200">
                <a:solidFill>
                  <a:schemeClr val="hlink"/>
                </a:solidFill>
                <a:effectLst>
                  <a:outerShdw blurRad="38100" dist="38100" dir="2700000" algn="tl">
                    <a:srgbClr val="C0C0C0"/>
                  </a:outerShdw>
                </a:effectLst>
                <a:latin typeface="楷体_GB2312" pitchFamily="49" charset="-122"/>
                <a:ea typeface="楷体_GB2312" pitchFamily="49" charset="-122"/>
              </a:rPr>
              <a:t>实例</a:t>
            </a:r>
            <a:r>
              <a:rPr lang="en-US" altLang="zh-CN" sz="2200">
                <a:solidFill>
                  <a:schemeClr val="hlink"/>
                </a:solidFill>
                <a:effectLst>
                  <a:outerShdw blurRad="38100" dist="38100" dir="2700000" algn="tl">
                    <a:srgbClr val="C0C0C0"/>
                  </a:outerShdw>
                </a:effectLst>
                <a:latin typeface="楷体_GB2312" pitchFamily="49" charset="-122"/>
                <a:ea typeface="楷体_GB2312" pitchFamily="49" charset="-122"/>
              </a:rPr>
              <a:t>19</a:t>
            </a:r>
            <a:r>
              <a:rPr lang="zh-CN" altLang="en-US" sz="2200">
                <a:solidFill>
                  <a:schemeClr val="hlink"/>
                </a:solidFill>
                <a:effectLst>
                  <a:outerShdw blurRad="38100" dist="38100" dir="2700000" algn="tl">
                    <a:srgbClr val="C0C0C0"/>
                  </a:outerShdw>
                </a:effectLst>
                <a:latin typeface="楷体_GB2312" pitchFamily="49" charset="-122"/>
                <a:ea typeface="楷体_GB2312" pitchFamily="49" charset="-122"/>
              </a:rPr>
              <a:t>：用压板夹紧机构代替手柄螺旋夹紧机构减少夹紧动作</a:t>
            </a:r>
          </a:p>
        </p:txBody>
      </p:sp>
      <p:pic>
        <p:nvPicPr>
          <p:cNvPr id="71684"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71685"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pic>
        <p:nvPicPr>
          <p:cNvPr id="158730" name="Picture 10" descr="856">
            <a:hlinkClick r:id="rId6" action="ppaction://hlinksldjump"/>
          </p:cNvPr>
          <p:cNvPicPr>
            <a:picLocks noChangeAspect="1" noChangeArrowheads="1"/>
          </p:cNvPicPr>
          <p:nvPr/>
        </p:nvPicPr>
        <p:blipFill>
          <a:blip r:embed="rId7"/>
          <a:srcRect/>
          <a:stretch>
            <a:fillRect/>
          </a:stretch>
        </p:blipFill>
        <p:spPr bwMode="auto">
          <a:xfrm>
            <a:off x="152400" y="6343650"/>
            <a:ext cx="533400" cy="514350"/>
          </a:xfrm>
          <a:prstGeom prst="rect">
            <a:avLst/>
          </a:prstGeom>
          <a:noFill/>
          <a:ln w="9525">
            <a:noFill/>
            <a:miter lim="800000"/>
            <a:headEnd/>
            <a:tailEnd/>
          </a:ln>
        </p:spPr>
      </p:pic>
      <p:pic>
        <p:nvPicPr>
          <p:cNvPr id="158731" name="Picture 11" descr="0620"/>
          <p:cNvPicPr>
            <a:picLocks noChangeArrowheads="1"/>
          </p:cNvPicPr>
          <p:nvPr/>
        </p:nvPicPr>
        <p:blipFill>
          <a:blip r:embed="rId8"/>
          <a:srcRect r="60834"/>
          <a:stretch>
            <a:fillRect/>
          </a:stretch>
        </p:blipFill>
        <p:spPr bwMode="auto">
          <a:xfrm>
            <a:off x="3505200" y="2895600"/>
            <a:ext cx="2590800" cy="3352800"/>
          </a:xfrm>
          <a:prstGeom prst="rect">
            <a:avLst/>
          </a:prstGeom>
          <a:noFill/>
          <a:ln w="9525">
            <a:noFill/>
            <a:miter lim="800000"/>
            <a:headEnd/>
            <a:tailEnd/>
          </a:ln>
        </p:spPr>
      </p:pic>
      <p:pic>
        <p:nvPicPr>
          <p:cNvPr id="158733" name="Picture 13" descr="0620"/>
          <p:cNvPicPr>
            <a:picLocks noChangeArrowheads="1"/>
          </p:cNvPicPr>
          <p:nvPr/>
        </p:nvPicPr>
        <p:blipFill>
          <a:blip r:embed="rId8"/>
          <a:srcRect l="51134"/>
          <a:stretch>
            <a:fillRect/>
          </a:stretch>
        </p:blipFill>
        <p:spPr bwMode="auto">
          <a:xfrm>
            <a:off x="5410200" y="2895600"/>
            <a:ext cx="3048000" cy="3429000"/>
          </a:xfrm>
          <a:prstGeom prst="rect">
            <a:avLst/>
          </a:prstGeom>
          <a:noFill/>
          <a:ln w="9525">
            <a:noFill/>
            <a:miter lim="800000"/>
            <a:headEnd/>
            <a:tailEnd/>
          </a:ln>
        </p:spPr>
      </p:pic>
      <p:sp>
        <p:nvSpPr>
          <p:cNvPr id="158732" name="Text Box 12"/>
          <p:cNvSpPr txBox="1">
            <a:spLocks noChangeArrowheads="1"/>
          </p:cNvSpPr>
          <p:nvPr/>
        </p:nvSpPr>
        <p:spPr bwMode="auto">
          <a:xfrm>
            <a:off x="609600" y="5867400"/>
            <a:ext cx="2895600" cy="3048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6-20</a:t>
            </a:r>
            <a:r>
              <a:rPr lang="zh-CN" altLang="en-US">
                <a:solidFill>
                  <a:schemeClr val="hlink"/>
                </a:solidFill>
                <a:latin typeface="黑体" pitchFamily="49" charset="-122"/>
                <a:ea typeface="黑体" pitchFamily="49" charset="-122"/>
                <a:cs typeface="Arial" charset="0"/>
              </a:rPr>
              <a:t>　不同的夹紧机构</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8724"/>
                                        </p:tgtEl>
                                        <p:attrNameLst>
                                          <p:attrName>style.visibility</p:attrName>
                                        </p:attrNameLst>
                                      </p:cBhvr>
                                      <p:to>
                                        <p:strVal val="visible"/>
                                      </p:to>
                                    </p:set>
                                    <p:animEffect transition="in" filter="blinds(horizontal)">
                                      <p:cBhvr>
                                        <p:cTn id="7" dur="500"/>
                                        <p:tgtEl>
                                          <p:spTgt spid="15872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8725"/>
                                        </p:tgtEl>
                                        <p:attrNameLst>
                                          <p:attrName>style.visibility</p:attrName>
                                        </p:attrNameLst>
                                      </p:cBhvr>
                                      <p:to>
                                        <p:strVal val="visible"/>
                                      </p:to>
                                    </p:set>
                                    <p:animEffect transition="in" filter="blinds(horizontal)">
                                      <p:cBhvr>
                                        <p:cTn id="12" dur="500"/>
                                        <p:tgtEl>
                                          <p:spTgt spid="15872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58731"/>
                                        </p:tgtEl>
                                        <p:attrNameLst>
                                          <p:attrName>style.visibility</p:attrName>
                                        </p:attrNameLst>
                                      </p:cBhvr>
                                      <p:to>
                                        <p:strVal val="visible"/>
                                      </p:to>
                                    </p:set>
                                    <p:animEffect transition="in" filter="box(in)">
                                      <p:cBhvr>
                                        <p:cTn id="17" dur="500"/>
                                        <p:tgtEl>
                                          <p:spTgt spid="15873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58733"/>
                                        </p:tgtEl>
                                        <p:attrNameLst>
                                          <p:attrName>style.visibility</p:attrName>
                                        </p:attrNameLst>
                                      </p:cBhvr>
                                      <p:to>
                                        <p:strVal val="visible"/>
                                      </p:to>
                                    </p:set>
                                    <p:animEffect transition="in" filter="box(in)">
                                      <p:cBhvr>
                                        <p:cTn id="22" dur="500"/>
                                        <p:tgtEl>
                                          <p:spTgt spid="158733"/>
                                        </p:tgtEl>
                                      </p:cBhvr>
                                    </p:animEffect>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158732"/>
                                        </p:tgtEl>
                                        <p:attrNameLst>
                                          <p:attrName>style.visibility</p:attrName>
                                        </p:attrNameLst>
                                      </p:cBhvr>
                                      <p:to>
                                        <p:strVal val="visible"/>
                                      </p:to>
                                    </p:set>
                                    <p:animEffect transition="in" filter="slide(fromBottom)">
                                      <p:cBhvr>
                                        <p:cTn id="26" dur="500"/>
                                        <p:tgtEl>
                                          <p:spTgt spid="158732"/>
                                        </p:tgtEl>
                                      </p:cBhvr>
                                    </p:animEffect>
                                  </p:childTnLst>
                                </p:cTn>
                              </p:par>
                            </p:childTnLst>
                          </p:cTn>
                        </p:par>
                        <p:par>
                          <p:cTn id="27" fill="hold">
                            <p:stCondLst>
                              <p:cond delay="1000"/>
                            </p:stCondLst>
                            <p:childTnLst>
                              <p:par>
                                <p:cTn id="28" presetID="12" presetClass="entr" presetSubtype="4" fill="hold" nodeType="afterEffect">
                                  <p:stCondLst>
                                    <p:cond delay="0"/>
                                  </p:stCondLst>
                                  <p:childTnLst>
                                    <p:set>
                                      <p:cBhvr>
                                        <p:cTn id="29" dur="1" fill="hold">
                                          <p:stCondLst>
                                            <p:cond delay="0"/>
                                          </p:stCondLst>
                                        </p:cTn>
                                        <p:tgtEl>
                                          <p:spTgt spid="158730"/>
                                        </p:tgtEl>
                                        <p:attrNameLst>
                                          <p:attrName>style.visibility</p:attrName>
                                        </p:attrNameLst>
                                      </p:cBhvr>
                                      <p:to>
                                        <p:strVal val="visible"/>
                                      </p:to>
                                    </p:set>
                                    <p:animEffect transition="in" filter="slide(fromBottom)">
                                      <p:cBhvr>
                                        <p:cTn id="30" dur="500"/>
                                        <p:tgtEl>
                                          <p:spTgt spid="1587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4" grpId="0" autoUpdateAnimBg="0"/>
      <p:bldP spid="158725" grpId="0" autoUpdateAnimBg="0"/>
      <p:bldP spid="158732" grpId="0" animBg="1"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Text Box 3" descr="浅色横线"/>
          <p:cNvSpPr txBox="1">
            <a:spLocks noChangeArrowheads="1"/>
          </p:cNvSpPr>
          <p:nvPr/>
        </p:nvSpPr>
        <p:spPr bwMode="ltGray">
          <a:xfrm>
            <a:off x="609600" y="1066800"/>
            <a:ext cx="7056438"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4</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、用一个动作操作机器</a:t>
            </a:r>
          </a:p>
        </p:txBody>
      </p:sp>
      <p:sp>
        <p:nvSpPr>
          <p:cNvPr id="160772" name="Text Box 4"/>
          <p:cNvSpPr txBox="1">
            <a:spLocks noChangeArrowheads="1"/>
          </p:cNvSpPr>
          <p:nvPr/>
        </p:nvSpPr>
        <p:spPr bwMode="auto">
          <a:xfrm>
            <a:off x="609600" y="1905000"/>
            <a:ext cx="7489825" cy="1357313"/>
          </a:xfrm>
          <a:prstGeom prst="rect">
            <a:avLst/>
          </a:prstGeom>
          <a:noFill/>
          <a:ln w="9525" algn="ctr">
            <a:noFill/>
            <a:miter lim="800000"/>
            <a:headEnd/>
            <a:tailEnd/>
          </a:ln>
        </p:spPr>
        <p:txBody>
          <a:bodyPr lIns="96762" tIns="48381" rIns="96762" bIns="48381">
            <a:spAutoFit/>
          </a:bodyPr>
          <a:lstStyle/>
          <a:p>
            <a:pPr defTabSz="968375">
              <a:lnSpc>
                <a:spcPct val="115000"/>
              </a:lnSpc>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经常使用开关和操纵柑器操纵器，根据操作机构的不同，有的要花费很多动作，有的只要一个动作。因此，要尽量采用只需要一个动作的操作机构。</a:t>
            </a:r>
          </a:p>
        </p:txBody>
      </p:sp>
      <p:sp>
        <p:nvSpPr>
          <p:cNvPr id="160773" name="Rectangle 5"/>
          <p:cNvSpPr>
            <a:spLocks noChangeArrowheads="1"/>
          </p:cNvSpPr>
          <p:nvPr/>
        </p:nvSpPr>
        <p:spPr bwMode="auto">
          <a:xfrm>
            <a:off x="838200" y="3581400"/>
            <a:ext cx="4713288"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例回转式开关改为按钮式开关</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72708" name="Picture 8"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72709" name="Picture 9"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60778" name="Picture 10"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0771"/>
                                        </p:tgtEl>
                                        <p:attrNameLst>
                                          <p:attrName>style.visibility</p:attrName>
                                        </p:attrNameLst>
                                      </p:cBhvr>
                                      <p:to>
                                        <p:strVal val="visible"/>
                                      </p:to>
                                    </p:set>
                                    <p:anim calcmode="lin" valueType="num">
                                      <p:cBhvr additive="base">
                                        <p:cTn id="7" dur="500" fill="hold"/>
                                        <p:tgtEl>
                                          <p:spTgt spid="160771"/>
                                        </p:tgtEl>
                                        <p:attrNameLst>
                                          <p:attrName>ppt_x</p:attrName>
                                        </p:attrNameLst>
                                      </p:cBhvr>
                                      <p:tavLst>
                                        <p:tav tm="0">
                                          <p:val>
                                            <p:strVal val="#ppt_x"/>
                                          </p:val>
                                        </p:tav>
                                        <p:tav tm="100000">
                                          <p:val>
                                            <p:strVal val="#ppt_x"/>
                                          </p:val>
                                        </p:tav>
                                      </p:tavLst>
                                    </p:anim>
                                    <p:anim calcmode="lin" valueType="num">
                                      <p:cBhvr additive="base">
                                        <p:cTn id="8" dur="500" fill="hold"/>
                                        <p:tgtEl>
                                          <p:spTgt spid="16077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60772"/>
                                        </p:tgtEl>
                                        <p:attrNameLst>
                                          <p:attrName>style.visibility</p:attrName>
                                        </p:attrNameLst>
                                      </p:cBhvr>
                                      <p:to>
                                        <p:strVal val="visible"/>
                                      </p:to>
                                    </p:set>
                                    <p:animEffect transition="in" filter="slide(fromBottom)">
                                      <p:cBhvr>
                                        <p:cTn id="13" dur="500"/>
                                        <p:tgtEl>
                                          <p:spTgt spid="160772"/>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160773"/>
                                        </p:tgtEl>
                                        <p:attrNameLst>
                                          <p:attrName>style.visibility</p:attrName>
                                        </p:attrNameLst>
                                      </p:cBhvr>
                                      <p:to>
                                        <p:strVal val="visible"/>
                                      </p:to>
                                    </p:set>
                                    <p:animEffect transition="in" filter="slide(fromBottom)">
                                      <p:cBhvr>
                                        <p:cTn id="18" dur="500"/>
                                        <p:tgtEl>
                                          <p:spTgt spid="160773"/>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160778"/>
                                        </p:tgtEl>
                                        <p:attrNameLst>
                                          <p:attrName>style.visibility</p:attrName>
                                        </p:attrNameLst>
                                      </p:cBhvr>
                                      <p:to>
                                        <p:strVal val="visible"/>
                                      </p:to>
                                    </p:set>
                                    <p:animEffect transition="in" filter="slide(fromBottom)">
                                      <p:cBhvr>
                                        <p:cTn id="23" dur="500"/>
                                        <p:tgtEl>
                                          <p:spTgt spid="160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1" grpId="0" animBg="1" autoUpdateAnimBg="0"/>
      <p:bldP spid="160772" grpId="0" autoUpdateAnimBg="0"/>
      <p:bldP spid="160773"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5" name="Picture 3" descr="0621"/>
          <p:cNvPicPr>
            <a:picLocks noChangeAspect="1" noChangeArrowheads="1"/>
          </p:cNvPicPr>
          <p:nvPr/>
        </p:nvPicPr>
        <p:blipFill>
          <a:blip r:embed="rId2"/>
          <a:srcRect/>
          <a:stretch>
            <a:fillRect/>
          </a:stretch>
        </p:blipFill>
        <p:spPr bwMode="auto">
          <a:xfrm>
            <a:off x="1676400" y="1524000"/>
            <a:ext cx="5791200" cy="3497263"/>
          </a:xfrm>
          <a:prstGeom prst="rect">
            <a:avLst/>
          </a:prstGeom>
          <a:noFill/>
          <a:ln w="9525">
            <a:noFill/>
            <a:miter lim="800000"/>
            <a:headEnd/>
            <a:tailEnd/>
          </a:ln>
        </p:spPr>
      </p:pic>
      <p:sp>
        <p:nvSpPr>
          <p:cNvPr id="161796" name="Text Box 4"/>
          <p:cNvSpPr txBox="1">
            <a:spLocks noChangeArrowheads="1"/>
          </p:cNvSpPr>
          <p:nvPr/>
        </p:nvSpPr>
        <p:spPr bwMode="auto">
          <a:xfrm>
            <a:off x="2627313" y="5589588"/>
            <a:ext cx="40322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6-21</a:t>
            </a:r>
            <a:r>
              <a:rPr lang="zh-CN" altLang="en-US">
                <a:solidFill>
                  <a:schemeClr val="hlink"/>
                </a:solidFill>
                <a:latin typeface="黑体" pitchFamily="49" charset="-122"/>
                <a:ea typeface="黑体" pitchFamily="49" charset="-122"/>
                <a:cs typeface="Arial" charset="0"/>
              </a:rPr>
              <a:t>　开关的种类</a:t>
            </a:r>
          </a:p>
        </p:txBody>
      </p:sp>
      <p:sp>
        <p:nvSpPr>
          <p:cNvPr id="161799" name="Rectangle 7"/>
          <p:cNvSpPr>
            <a:spLocks noChangeArrowheads="1"/>
          </p:cNvSpPr>
          <p:nvPr/>
        </p:nvSpPr>
        <p:spPr bwMode="auto">
          <a:xfrm>
            <a:off x="762000" y="762000"/>
            <a:ext cx="712946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例回转式开关改为按钮式开关</a:t>
            </a:r>
          </a:p>
        </p:txBody>
      </p:sp>
      <p:pic>
        <p:nvPicPr>
          <p:cNvPr id="73732"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73733"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61804" name="Picture 12"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61799"/>
                                        </p:tgtEl>
                                        <p:attrNameLst>
                                          <p:attrName>style.visibility</p:attrName>
                                        </p:attrNameLst>
                                      </p:cBhvr>
                                      <p:to>
                                        <p:strVal val="visible"/>
                                      </p:to>
                                    </p:set>
                                    <p:animEffect transition="in" filter="slide(fromBottom)">
                                      <p:cBhvr>
                                        <p:cTn id="7" dur="500"/>
                                        <p:tgtEl>
                                          <p:spTgt spid="16179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61795"/>
                                        </p:tgtEl>
                                        <p:attrNameLst>
                                          <p:attrName>style.visibility</p:attrName>
                                        </p:attrNameLst>
                                      </p:cBhvr>
                                      <p:to>
                                        <p:strVal val="visible"/>
                                      </p:to>
                                    </p:set>
                                  </p:childTnLst>
                                </p:cTn>
                              </p:par>
                            </p:childTnLst>
                          </p:cTn>
                        </p:par>
                        <p:par>
                          <p:cTn id="12" fill="hold">
                            <p:stCondLst>
                              <p:cond delay="500"/>
                            </p:stCondLst>
                            <p:childTnLst>
                              <p:par>
                                <p:cTn id="13" presetID="12" presetClass="entr" presetSubtype="4" fill="hold" grpId="0" nodeType="afterEffect">
                                  <p:stCondLst>
                                    <p:cond delay="0"/>
                                  </p:stCondLst>
                                  <p:childTnLst>
                                    <p:set>
                                      <p:cBhvr>
                                        <p:cTn id="14" dur="1" fill="hold">
                                          <p:stCondLst>
                                            <p:cond delay="0"/>
                                          </p:stCondLst>
                                        </p:cTn>
                                        <p:tgtEl>
                                          <p:spTgt spid="161796"/>
                                        </p:tgtEl>
                                        <p:attrNameLst>
                                          <p:attrName>style.visibility</p:attrName>
                                        </p:attrNameLst>
                                      </p:cBhvr>
                                      <p:to>
                                        <p:strVal val="visible"/>
                                      </p:to>
                                    </p:set>
                                    <p:animEffect transition="in" filter="slide(fromBottom)">
                                      <p:cBhvr>
                                        <p:cTn id="15" dur="500"/>
                                        <p:tgtEl>
                                          <p:spTgt spid="161796"/>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nodeType="clickEffect">
                                  <p:stCondLst>
                                    <p:cond delay="0"/>
                                  </p:stCondLst>
                                  <p:childTnLst>
                                    <p:set>
                                      <p:cBhvr>
                                        <p:cTn id="19" dur="1" fill="hold">
                                          <p:stCondLst>
                                            <p:cond delay="0"/>
                                          </p:stCondLst>
                                        </p:cTn>
                                        <p:tgtEl>
                                          <p:spTgt spid="161804"/>
                                        </p:tgtEl>
                                        <p:attrNameLst>
                                          <p:attrName>style.visibility</p:attrName>
                                        </p:attrNameLst>
                                      </p:cBhvr>
                                      <p:to>
                                        <p:strVal val="visible"/>
                                      </p:to>
                                    </p:set>
                                    <p:animEffect transition="in" filter="slide(fromBottom)">
                                      <p:cBhvr>
                                        <p:cTn id="20" dur="500"/>
                                        <p:tgtEl>
                                          <p:spTgt spid="161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6" grpId="0" animBg="1" autoUpdateAnimBg="0"/>
      <p:bldP spid="161799"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Text Box 3" descr="宽上对角线"/>
          <p:cNvSpPr txBox="1">
            <a:spLocks noChangeArrowheads="1"/>
          </p:cNvSpPr>
          <p:nvPr/>
        </p:nvSpPr>
        <p:spPr bwMode="auto">
          <a:xfrm>
            <a:off x="838200" y="990600"/>
            <a:ext cx="6886575" cy="612775"/>
          </a:xfrm>
          <a:prstGeom prst="rect">
            <a:avLst/>
          </a:prstGeom>
          <a:pattFill prst="wdUpDiag">
            <a:fgClr>
              <a:srgbClr val="FFFF00"/>
            </a:fgClr>
            <a:bgClr>
              <a:srgbClr val="FFFFFF"/>
            </a:bgClr>
          </a:pattFill>
          <a:ln w="28575" algn="ctr">
            <a:solidFill>
              <a:schemeClr val="hlink"/>
            </a:solidFill>
            <a:miter lim="800000"/>
            <a:headEnd/>
            <a:tailEnd/>
          </a:ln>
        </p:spPr>
        <p:txBody>
          <a:bodyPr anchor="ctr"/>
          <a:lstStyle/>
          <a:p>
            <a:pPr>
              <a:spcBef>
                <a:spcPct val="20000"/>
              </a:spcBef>
              <a:buClr>
                <a:schemeClr val="accent1"/>
              </a:buClr>
              <a:buSzPct val="80000"/>
              <a:buFont typeface="Wingdings" pitchFamily="2" charset="2"/>
              <a:buNone/>
            </a:pPr>
            <a:r>
              <a:rPr lang="zh-CN" altLang="en-US" sz="3200" i="1">
                <a:solidFill>
                  <a:schemeClr val="accent2"/>
                </a:solidFill>
                <a:latin typeface="楷体_GB2312"/>
                <a:ea typeface="楷体_GB2312"/>
                <a:cs typeface="Arial" charset="0"/>
              </a:rPr>
              <a:t>二、基本原则</a:t>
            </a:r>
            <a:r>
              <a:rPr lang="en-US" altLang="zh-CN" sz="3200" i="1">
                <a:solidFill>
                  <a:schemeClr val="accent2"/>
                </a:solidFill>
                <a:latin typeface="楷体_GB2312"/>
                <a:ea typeface="楷体_GB2312"/>
                <a:cs typeface="Arial" charset="0"/>
              </a:rPr>
              <a:t>2</a:t>
            </a:r>
            <a:r>
              <a:rPr lang="zh-CN" altLang="en-US" sz="3200" i="1">
                <a:solidFill>
                  <a:schemeClr val="accent2"/>
                </a:solidFill>
                <a:latin typeface="楷体_GB2312"/>
                <a:ea typeface="楷体_GB2312"/>
                <a:cs typeface="Arial" charset="0"/>
              </a:rPr>
              <a:t>：双手同时进行动作</a:t>
            </a:r>
          </a:p>
        </p:txBody>
      </p:sp>
      <p:sp>
        <p:nvSpPr>
          <p:cNvPr id="162820" name="Text Box 4"/>
          <p:cNvSpPr txBox="1">
            <a:spLocks noChangeArrowheads="1"/>
          </p:cNvSpPr>
          <p:nvPr/>
        </p:nvSpPr>
        <p:spPr bwMode="auto">
          <a:xfrm>
            <a:off x="971550" y="3916363"/>
            <a:ext cx="6645275" cy="522287"/>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hlinkClick r:id="rId3" action="ppaction://hlinksldjump"/>
              </a:rPr>
              <a:t>（三）关于工夹具与机器</a:t>
            </a:r>
            <a:endParaRPr lang="zh-CN" altLang="en-US" sz="2800">
              <a:latin typeface="楷体_GB2312"/>
              <a:ea typeface="楷体_GB2312"/>
              <a:cs typeface="Arial" charset="0"/>
            </a:endParaRPr>
          </a:p>
        </p:txBody>
      </p:sp>
      <p:sp>
        <p:nvSpPr>
          <p:cNvPr id="162821" name="Rectangle 5"/>
          <p:cNvSpPr>
            <a:spLocks noChangeArrowheads="1"/>
          </p:cNvSpPr>
          <p:nvPr/>
        </p:nvSpPr>
        <p:spPr bwMode="auto">
          <a:xfrm>
            <a:off x="914400" y="2057400"/>
            <a:ext cx="6551613" cy="522288"/>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hlinkClick r:id="rId4" action="ppaction://hlinksldjump"/>
              </a:rPr>
              <a:t>（一）关于动作方法</a:t>
            </a:r>
            <a:endParaRPr lang="zh-CN" altLang="en-US" sz="2800">
              <a:latin typeface="楷体_GB2312"/>
              <a:ea typeface="楷体_GB2312"/>
              <a:cs typeface="Arial" charset="0"/>
            </a:endParaRPr>
          </a:p>
        </p:txBody>
      </p:sp>
      <p:sp>
        <p:nvSpPr>
          <p:cNvPr id="162822" name="Rectangle 6"/>
          <p:cNvSpPr>
            <a:spLocks noChangeArrowheads="1"/>
          </p:cNvSpPr>
          <p:nvPr/>
        </p:nvSpPr>
        <p:spPr bwMode="auto">
          <a:xfrm>
            <a:off x="900113" y="2763838"/>
            <a:ext cx="7200900" cy="94932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hlinkClick r:id="rId5" action="ppaction://hlinksldjump"/>
              </a:rPr>
              <a:t>（二）关于作业现场布置</a:t>
            </a:r>
            <a:r>
              <a:rPr lang="en-US" altLang="zh-CN" sz="2800">
                <a:latin typeface="Times New Roman" pitchFamily="18" charset="0"/>
                <a:ea typeface="楷体_GB2312"/>
                <a:cs typeface="Arial" charset="0"/>
                <a:hlinkClick r:id="rId5" action="ppaction://hlinksldjump"/>
              </a:rPr>
              <a:t>——</a:t>
            </a:r>
            <a:r>
              <a:rPr lang="zh-CN" altLang="en-US" sz="2800">
                <a:latin typeface="楷体_GB2312"/>
                <a:ea typeface="楷体_GB2312"/>
                <a:cs typeface="Arial" charset="0"/>
                <a:hlinkClick r:id="rId5" action="ppaction://hlinksldjump"/>
              </a:rPr>
              <a:t>按双手能同时动作布置作业现场</a:t>
            </a:r>
            <a:endParaRPr lang="zh-CN" altLang="en-US" sz="2800">
              <a:latin typeface="楷体_GB2312"/>
              <a:ea typeface="楷体_GB2312"/>
              <a:cs typeface="Arial" charset="0"/>
            </a:endParaRPr>
          </a:p>
        </p:txBody>
      </p:sp>
      <p:pic>
        <p:nvPicPr>
          <p:cNvPr id="162823" name="Picture 7" descr="0013">
            <a:hlinkClick r:id="rId6" action="ppaction://hlinksldjump"/>
          </p:cNvPr>
          <p:cNvPicPr>
            <a:picLocks noChangeAspect="1" noChangeArrowheads="1" noCrop="1"/>
          </p:cNvPicPr>
          <p:nvPr/>
        </p:nvPicPr>
        <p:blipFill>
          <a:blip r:embed="rId7"/>
          <a:srcRect/>
          <a:stretch>
            <a:fillRect/>
          </a:stretch>
        </p:blipFill>
        <p:spPr bwMode="auto">
          <a:xfrm>
            <a:off x="228600" y="6019800"/>
            <a:ext cx="762000" cy="617538"/>
          </a:xfrm>
          <a:prstGeom prst="rect">
            <a:avLst/>
          </a:prstGeom>
          <a:noFill/>
          <a:ln w="9525">
            <a:noFill/>
            <a:miter lim="800000"/>
            <a:headEnd/>
            <a:tailEnd/>
          </a:ln>
        </p:spPr>
      </p:pic>
      <p:pic>
        <p:nvPicPr>
          <p:cNvPr id="74758" name="Picture 10" descr="上一节">
            <a:hlinkClick r:id="rId8" action="ppaction://hlinksldjump"/>
          </p:cNvPr>
          <p:cNvPicPr>
            <a:picLocks noChangeAspect="1" noChangeArrowheads="1"/>
          </p:cNvPicPr>
          <p:nvPr/>
        </p:nvPicPr>
        <p:blipFill>
          <a:blip r:embed="rId9"/>
          <a:srcRect/>
          <a:stretch>
            <a:fillRect/>
          </a:stretch>
        </p:blipFill>
        <p:spPr bwMode="auto">
          <a:xfrm>
            <a:off x="4802188" y="6508750"/>
            <a:ext cx="760412" cy="273050"/>
          </a:xfrm>
          <a:prstGeom prst="rect">
            <a:avLst/>
          </a:prstGeom>
          <a:noFill/>
          <a:ln w="9525">
            <a:noFill/>
            <a:miter lim="800000"/>
            <a:headEnd/>
            <a:tailEnd/>
          </a:ln>
        </p:spPr>
      </p:pic>
      <p:pic>
        <p:nvPicPr>
          <p:cNvPr id="74759" name="Picture 11" descr="下一节">
            <a:hlinkClick r:id="rId10" action="ppaction://hlinksldjump"/>
          </p:cNvPr>
          <p:cNvPicPr>
            <a:picLocks noChangeAspect="1" noChangeArrowheads="1"/>
          </p:cNvPicPr>
          <p:nvPr/>
        </p:nvPicPr>
        <p:blipFill>
          <a:blip r:embed="rId11"/>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62819"/>
                                        </p:tgtEl>
                                        <p:attrNameLst>
                                          <p:attrName>style.visibility</p:attrName>
                                        </p:attrNameLst>
                                      </p:cBhvr>
                                      <p:to>
                                        <p:strVal val="visible"/>
                                      </p:to>
                                    </p:set>
                                    <p:anim calcmode="lin" valueType="num">
                                      <p:cBhvr>
                                        <p:cTn id="7" dur="1000" fill="hold"/>
                                        <p:tgtEl>
                                          <p:spTgt spid="162819"/>
                                        </p:tgtEl>
                                        <p:attrNameLst>
                                          <p:attrName>ppt_w</p:attrName>
                                        </p:attrNameLst>
                                      </p:cBhvr>
                                      <p:tavLst>
                                        <p:tav tm="0">
                                          <p:val>
                                            <p:strVal val="#ppt_w*0.70"/>
                                          </p:val>
                                        </p:tav>
                                        <p:tav tm="100000">
                                          <p:val>
                                            <p:strVal val="#ppt_w"/>
                                          </p:val>
                                        </p:tav>
                                      </p:tavLst>
                                    </p:anim>
                                    <p:anim calcmode="lin" valueType="num">
                                      <p:cBhvr>
                                        <p:cTn id="8" dur="1000" fill="hold"/>
                                        <p:tgtEl>
                                          <p:spTgt spid="162819"/>
                                        </p:tgtEl>
                                        <p:attrNameLst>
                                          <p:attrName>ppt_h</p:attrName>
                                        </p:attrNameLst>
                                      </p:cBhvr>
                                      <p:tavLst>
                                        <p:tav tm="0">
                                          <p:val>
                                            <p:strVal val="#ppt_h"/>
                                          </p:val>
                                        </p:tav>
                                        <p:tav tm="100000">
                                          <p:val>
                                            <p:strVal val="#ppt_h"/>
                                          </p:val>
                                        </p:tav>
                                      </p:tavLst>
                                    </p:anim>
                                    <p:animEffect transition="in" filter="fade">
                                      <p:cBhvr>
                                        <p:cTn id="9" dur="1000"/>
                                        <p:tgtEl>
                                          <p:spTgt spid="16281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62821"/>
                                        </p:tgtEl>
                                        <p:attrNameLst>
                                          <p:attrName>style.visibility</p:attrName>
                                        </p:attrNameLst>
                                      </p:cBhvr>
                                      <p:to>
                                        <p:strVal val="visible"/>
                                      </p:to>
                                    </p:set>
                                    <p:anim calcmode="lin" valueType="num">
                                      <p:cBhvr additive="base">
                                        <p:cTn id="14" dur="500" fill="hold"/>
                                        <p:tgtEl>
                                          <p:spTgt spid="162821"/>
                                        </p:tgtEl>
                                        <p:attrNameLst>
                                          <p:attrName>ppt_x</p:attrName>
                                        </p:attrNameLst>
                                      </p:cBhvr>
                                      <p:tavLst>
                                        <p:tav tm="0">
                                          <p:val>
                                            <p:strVal val="#ppt_x"/>
                                          </p:val>
                                        </p:tav>
                                        <p:tav tm="100000">
                                          <p:val>
                                            <p:strVal val="#ppt_x"/>
                                          </p:val>
                                        </p:tav>
                                      </p:tavLst>
                                    </p:anim>
                                    <p:anim calcmode="lin" valueType="num">
                                      <p:cBhvr additive="base">
                                        <p:cTn id="15" dur="500" fill="hold"/>
                                        <p:tgtEl>
                                          <p:spTgt spid="16282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2822"/>
                                        </p:tgtEl>
                                        <p:attrNameLst>
                                          <p:attrName>style.visibility</p:attrName>
                                        </p:attrNameLst>
                                      </p:cBhvr>
                                      <p:to>
                                        <p:strVal val="visible"/>
                                      </p:to>
                                    </p:set>
                                    <p:anim calcmode="lin" valueType="num">
                                      <p:cBhvr additive="base">
                                        <p:cTn id="20" dur="500" fill="hold"/>
                                        <p:tgtEl>
                                          <p:spTgt spid="162822"/>
                                        </p:tgtEl>
                                        <p:attrNameLst>
                                          <p:attrName>ppt_x</p:attrName>
                                        </p:attrNameLst>
                                      </p:cBhvr>
                                      <p:tavLst>
                                        <p:tav tm="0">
                                          <p:val>
                                            <p:strVal val="#ppt_x"/>
                                          </p:val>
                                        </p:tav>
                                        <p:tav tm="100000">
                                          <p:val>
                                            <p:strVal val="#ppt_x"/>
                                          </p:val>
                                        </p:tav>
                                      </p:tavLst>
                                    </p:anim>
                                    <p:anim calcmode="lin" valueType="num">
                                      <p:cBhvr additive="base">
                                        <p:cTn id="21" dur="500" fill="hold"/>
                                        <p:tgtEl>
                                          <p:spTgt spid="16282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62820"/>
                                        </p:tgtEl>
                                        <p:attrNameLst>
                                          <p:attrName>style.visibility</p:attrName>
                                        </p:attrNameLst>
                                      </p:cBhvr>
                                      <p:to>
                                        <p:strVal val="visible"/>
                                      </p:to>
                                    </p:set>
                                    <p:anim calcmode="lin" valueType="num">
                                      <p:cBhvr additive="base">
                                        <p:cTn id="26" dur="500" fill="hold"/>
                                        <p:tgtEl>
                                          <p:spTgt spid="162820"/>
                                        </p:tgtEl>
                                        <p:attrNameLst>
                                          <p:attrName>ppt_x</p:attrName>
                                        </p:attrNameLst>
                                      </p:cBhvr>
                                      <p:tavLst>
                                        <p:tav tm="0">
                                          <p:val>
                                            <p:strVal val="#ppt_x"/>
                                          </p:val>
                                        </p:tav>
                                        <p:tav tm="100000">
                                          <p:val>
                                            <p:strVal val="#ppt_x"/>
                                          </p:val>
                                        </p:tav>
                                      </p:tavLst>
                                    </p:anim>
                                    <p:anim calcmode="lin" valueType="num">
                                      <p:cBhvr additive="base">
                                        <p:cTn id="27" dur="500" fill="hold"/>
                                        <p:tgtEl>
                                          <p:spTgt spid="16282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162823"/>
                                        </p:tgtEl>
                                        <p:attrNameLst>
                                          <p:attrName>style.visibility</p:attrName>
                                        </p:attrNameLst>
                                      </p:cBhvr>
                                      <p:to>
                                        <p:strVal val="visible"/>
                                      </p:to>
                                    </p:set>
                                    <p:animEffect transition="in" filter="slide(fromBottom)">
                                      <p:cBhvr>
                                        <p:cTn id="32" dur="500"/>
                                        <p:tgtEl>
                                          <p:spTgt spid="1628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19" grpId="0" animBg="1"/>
      <p:bldP spid="162820" grpId="0"/>
      <p:bldP spid="162821" grpId="0"/>
      <p:bldP spid="16282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4" name="Rectangle 4"/>
          <p:cNvSpPr>
            <a:spLocks noChangeArrowheads="1"/>
          </p:cNvSpPr>
          <p:nvPr/>
        </p:nvSpPr>
        <p:spPr bwMode="ltGray">
          <a:xfrm>
            <a:off x="838200" y="1219200"/>
            <a:ext cx="6580188" cy="525463"/>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（一）关于动作方法</a:t>
            </a:r>
          </a:p>
        </p:txBody>
      </p:sp>
      <p:sp>
        <p:nvSpPr>
          <p:cNvPr id="163845" name="Rectangle 5"/>
          <p:cNvSpPr>
            <a:spLocks noChangeArrowheads="1"/>
          </p:cNvSpPr>
          <p:nvPr/>
        </p:nvSpPr>
        <p:spPr bwMode="auto">
          <a:xfrm>
            <a:off x="827088" y="2060575"/>
            <a:ext cx="6553200" cy="1292225"/>
          </a:xfrm>
          <a:prstGeom prst="rect">
            <a:avLst/>
          </a:prstGeom>
          <a:noFill/>
          <a:ln w="9525">
            <a:noFill/>
            <a:miter lim="800000"/>
            <a:headEnd/>
            <a:tailEnd/>
          </a:ln>
          <a:effectLst/>
        </p:spPr>
        <p:txBody>
          <a:bodyPr>
            <a:spAutoFit/>
          </a:bodyPr>
          <a:lstStyle/>
          <a:p>
            <a:pPr fontAlgn="auto">
              <a:lnSpc>
                <a:spcPct val="125000"/>
              </a:lnSpc>
              <a:spcBef>
                <a:spcPct val="60000"/>
              </a:spcBef>
              <a:spcAft>
                <a:spcPct val="5000"/>
              </a:spcAft>
              <a:buClr>
                <a:schemeClr val="hlink"/>
              </a:buClr>
              <a:buFont typeface="Wingdings" pitchFamily="2" charset="2"/>
              <a:buChar char="ü"/>
              <a:defRPr/>
            </a:pPr>
            <a:r>
              <a:rPr lang="en-US" altLang="zh-CN" sz="2500">
                <a:effectLst>
                  <a:outerShdw blurRad="38100" dist="38100" dir="2700000" algn="tl">
                    <a:srgbClr val="C0C0C0"/>
                  </a:outerShdw>
                </a:effectLst>
                <a:latin typeface="+mn-lt"/>
                <a:ea typeface="+mn-ea"/>
                <a:hlinkClick r:id="rId2" action="ppaction://hlinksldjump"/>
              </a:rPr>
              <a:t>1</a:t>
            </a:r>
            <a:r>
              <a:rPr lang="zh-CN" altLang="en-US" sz="2500">
                <a:effectLst>
                  <a:outerShdw blurRad="38100" dist="38100" dir="2700000" algn="tl">
                    <a:srgbClr val="C0C0C0"/>
                  </a:outerShdw>
                </a:effectLst>
                <a:latin typeface="+mn-lt"/>
                <a:ea typeface="+mn-ea"/>
                <a:hlinkClick r:id="rId2" action="ppaction://hlinksldjump"/>
              </a:rPr>
              <a:t>、双手同时开始同时完成动作</a:t>
            </a:r>
            <a:endParaRPr lang="zh-CN" altLang="en-US" sz="2500">
              <a:effectLst>
                <a:outerShdw blurRad="38100" dist="38100" dir="2700000" algn="tl">
                  <a:srgbClr val="C0C0C0"/>
                </a:outerShdw>
              </a:effectLst>
              <a:latin typeface="+mn-lt"/>
              <a:ea typeface="+mn-ea"/>
            </a:endParaRPr>
          </a:p>
          <a:p>
            <a:pPr fontAlgn="auto">
              <a:lnSpc>
                <a:spcPct val="125000"/>
              </a:lnSpc>
              <a:spcBef>
                <a:spcPct val="60000"/>
              </a:spcBef>
              <a:spcAft>
                <a:spcPct val="5000"/>
              </a:spcAft>
              <a:buClr>
                <a:schemeClr val="hlink"/>
              </a:buClr>
              <a:buFont typeface="Wingdings" pitchFamily="2" charset="2"/>
              <a:buChar char="ü"/>
              <a:defRPr/>
            </a:pPr>
            <a:r>
              <a:rPr lang="en-US" altLang="zh-CN" sz="2500">
                <a:effectLst>
                  <a:outerShdw blurRad="38100" dist="38100" dir="2700000" algn="tl">
                    <a:srgbClr val="C0C0C0"/>
                  </a:outerShdw>
                </a:effectLst>
                <a:latin typeface="+mn-lt"/>
                <a:ea typeface="+mn-ea"/>
                <a:hlinkClick r:id="rId3" action="ppaction://hlinksldjump"/>
              </a:rPr>
              <a:t>2</a:t>
            </a:r>
            <a:r>
              <a:rPr lang="zh-CN" altLang="en-US" sz="2500">
                <a:effectLst>
                  <a:outerShdw blurRad="38100" dist="38100" dir="2700000" algn="tl">
                    <a:srgbClr val="C0C0C0"/>
                  </a:outerShdw>
                </a:effectLst>
                <a:latin typeface="+mn-lt"/>
                <a:ea typeface="+mn-ea"/>
                <a:hlinkClick r:id="rId3" action="ppaction://hlinksldjump"/>
              </a:rPr>
              <a:t>、双手对称、反向同时动作</a:t>
            </a:r>
            <a:endParaRPr lang="zh-CN" altLang="en-US" sz="2500">
              <a:latin typeface="+mn-lt"/>
              <a:ea typeface="+mn-ea"/>
            </a:endParaRPr>
          </a:p>
        </p:txBody>
      </p:sp>
      <p:pic>
        <p:nvPicPr>
          <p:cNvPr id="163847" name="Picture 7" descr="856">
            <a:hlinkClick r:id="rId4" action="ppaction://hlinksldjump"/>
          </p:cNvPr>
          <p:cNvPicPr>
            <a:picLocks noChangeAspect="1" noChangeArrowheads="1"/>
          </p:cNvPicPr>
          <p:nvPr/>
        </p:nvPicPr>
        <p:blipFill>
          <a:blip r:embed="rId5"/>
          <a:srcRect/>
          <a:stretch>
            <a:fillRect/>
          </a:stretch>
        </p:blipFill>
        <p:spPr bwMode="auto">
          <a:xfrm>
            <a:off x="228600" y="6162675"/>
            <a:ext cx="720725" cy="695325"/>
          </a:xfrm>
          <a:prstGeom prst="rect">
            <a:avLst/>
          </a:prstGeom>
          <a:noFill/>
          <a:ln w="9525">
            <a:noFill/>
            <a:miter lim="800000"/>
            <a:headEnd/>
            <a:tailEnd/>
          </a:ln>
        </p:spPr>
      </p:pic>
      <p:pic>
        <p:nvPicPr>
          <p:cNvPr id="75780" name="Picture 10" descr="上一节">
            <a:hlinkClick r:id="rId6" action="ppaction://hlinksldjump"/>
          </p:cNvPr>
          <p:cNvPicPr>
            <a:picLocks noChangeAspect="1" noChangeArrowheads="1"/>
          </p:cNvPicPr>
          <p:nvPr/>
        </p:nvPicPr>
        <p:blipFill>
          <a:blip r:embed="rId7"/>
          <a:srcRect/>
          <a:stretch>
            <a:fillRect/>
          </a:stretch>
        </p:blipFill>
        <p:spPr bwMode="auto">
          <a:xfrm>
            <a:off x="4802188" y="6508750"/>
            <a:ext cx="760412" cy="273050"/>
          </a:xfrm>
          <a:prstGeom prst="rect">
            <a:avLst/>
          </a:prstGeom>
          <a:noFill/>
          <a:ln w="9525">
            <a:noFill/>
            <a:miter lim="800000"/>
            <a:headEnd/>
            <a:tailEnd/>
          </a:ln>
        </p:spPr>
      </p:pic>
      <p:pic>
        <p:nvPicPr>
          <p:cNvPr id="75781" name="Picture 11" descr="下一节">
            <a:hlinkClick r:id="rId8" action="ppaction://hlinksldjump"/>
          </p:cNvPr>
          <p:cNvPicPr>
            <a:picLocks noChangeAspect="1" noChangeArrowheads="1"/>
          </p:cNvPicPr>
          <p:nvPr/>
        </p:nvPicPr>
        <p:blipFill>
          <a:blip r:embed="rId9"/>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3844"/>
                                        </p:tgtEl>
                                        <p:attrNameLst>
                                          <p:attrName>style.visibility</p:attrName>
                                        </p:attrNameLst>
                                      </p:cBhvr>
                                      <p:to>
                                        <p:strVal val="visible"/>
                                      </p:to>
                                    </p:set>
                                    <p:animEffect transition="in" filter="checkerboard(across)">
                                      <p:cBhvr>
                                        <p:cTn id="7" dur="500"/>
                                        <p:tgtEl>
                                          <p:spTgt spid="16384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63845">
                                            <p:txEl>
                                              <p:pRg st="0" end="0"/>
                                            </p:txEl>
                                          </p:spTgt>
                                        </p:tgtEl>
                                        <p:attrNameLst>
                                          <p:attrName>style.visibility</p:attrName>
                                        </p:attrNameLst>
                                      </p:cBhvr>
                                      <p:to>
                                        <p:strVal val="visible"/>
                                      </p:to>
                                    </p:set>
                                    <p:animEffect transition="in" filter="slide(fromBottom)">
                                      <p:cBhvr>
                                        <p:cTn id="12" dur="500"/>
                                        <p:tgtEl>
                                          <p:spTgt spid="16384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63845">
                                            <p:txEl>
                                              <p:pRg st="1" end="1"/>
                                            </p:txEl>
                                          </p:spTgt>
                                        </p:tgtEl>
                                        <p:attrNameLst>
                                          <p:attrName>style.visibility</p:attrName>
                                        </p:attrNameLst>
                                      </p:cBhvr>
                                      <p:to>
                                        <p:strVal val="visible"/>
                                      </p:to>
                                    </p:set>
                                    <p:animEffect transition="in" filter="slide(fromBottom)">
                                      <p:cBhvr>
                                        <p:cTn id="17" dur="500"/>
                                        <p:tgtEl>
                                          <p:spTgt spid="16384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63847"/>
                                        </p:tgtEl>
                                        <p:attrNameLst>
                                          <p:attrName>style.visibility</p:attrName>
                                        </p:attrNameLst>
                                      </p:cBhvr>
                                      <p:to>
                                        <p:strVal val="visible"/>
                                      </p:to>
                                    </p:set>
                                    <p:animEffect transition="in" filter="slide(fromBottom)">
                                      <p:cBhvr>
                                        <p:cTn id="22" dur="500"/>
                                        <p:tgtEl>
                                          <p:spTgt spid="163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4" grpId="0" animBg="1"/>
      <p:bldP spid="163845"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4738" name="Rectangle 2" descr="浅色横线"/>
          <p:cNvSpPr>
            <a:spLocks noGrp="1" noChangeArrowheads="1"/>
          </p:cNvSpPr>
          <p:nvPr>
            <p:ph type="title"/>
          </p:nvPr>
        </p:nvSpPr>
        <p:spPr bwMode="ltGray">
          <a:xfrm>
            <a:off x="609600" y="762000"/>
            <a:ext cx="6911975" cy="627063"/>
          </a:xfrm>
          <a:pattFill prst="ltHorz">
            <a:fgClr>
              <a:srgbClr val="66CCFF"/>
            </a:fgClr>
            <a:bgClr>
              <a:srgbClr val="FFFFFF"/>
            </a:bgClr>
          </a:pattFill>
          <a:ln w="19050" cap="flat" algn="ctr">
            <a:solidFill>
              <a:schemeClr val="tx2"/>
            </a:solidFill>
          </a:ln>
        </p:spPr>
        <p:txBody>
          <a:bodyPr anchor="t">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1</a:t>
            </a:r>
            <a:r>
              <a:rPr lang="zh-CN" altLang="en-US" sz="26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、双手同时开始同时完成动作</a:t>
            </a:r>
          </a:p>
        </p:txBody>
      </p:sp>
      <p:sp>
        <p:nvSpPr>
          <p:cNvPr id="244740" name="Text Box 4"/>
          <p:cNvSpPr txBox="1">
            <a:spLocks noChangeArrowheads="1"/>
          </p:cNvSpPr>
          <p:nvPr/>
        </p:nvSpPr>
        <p:spPr bwMode="auto">
          <a:xfrm>
            <a:off x="685800" y="1524000"/>
            <a:ext cx="7273925" cy="825500"/>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要尽可能让双手同时进行作业动作。从动作经济原则来讲，除休息以外作业过程中不允许有双手空闲。 </a:t>
            </a:r>
          </a:p>
        </p:txBody>
      </p:sp>
      <p:pic>
        <p:nvPicPr>
          <p:cNvPr id="76803" name="Picture 9"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76804" name="Picture 10"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
        <p:nvSpPr>
          <p:cNvPr id="244747" name="Rectangle 11"/>
          <p:cNvSpPr>
            <a:spLocks noChangeArrowheads="1"/>
          </p:cNvSpPr>
          <p:nvPr/>
        </p:nvSpPr>
        <p:spPr bwMode="auto">
          <a:xfrm>
            <a:off x="609600" y="2514600"/>
            <a:ext cx="777716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None/>
            </a:pPr>
            <a:r>
              <a:rPr lang="zh-CN" altLang="en-US" sz="2400">
                <a:solidFill>
                  <a:schemeClr val="hlink"/>
                </a:solidFill>
                <a:latin typeface="Lucida Sans Unicode"/>
                <a:ea typeface="黑体" pitchFamily="49" charset="-122"/>
                <a:cs typeface="Arial" charset="0"/>
              </a:rPr>
              <a:t>实例</a:t>
            </a:r>
            <a:r>
              <a:rPr lang="en-US" altLang="zh-CN" sz="2400">
                <a:solidFill>
                  <a:schemeClr val="hlink"/>
                </a:solidFill>
                <a:latin typeface="Lucida Sans Unicode"/>
                <a:ea typeface="黑体" pitchFamily="49" charset="-122"/>
                <a:cs typeface="Arial" charset="0"/>
              </a:rPr>
              <a:t>20</a:t>
            </a:r>
            <a:r>
              <a:rPr lang="zh-CN" altLang="en-US" sz="2400">
                <a:solidFill>
                  <a:schemeClr val="hlink"/>
                </a:solidFill>
                <a:latin typeface="Lucida Sans Unicode"/>
                <a:ea typeface="黑体" pitchFamily="49" charset="-122"/>
                <a:cs typeface="Arial" charset="0"/>
              </a:rPr>
              <a:t>：双手同时把元件插入电路板</a:t>
            </a:r>
          </a:p>
        </p:txBody>
      </p:sp>
      <p:sp>
        <p:nvSpPr>
          <p:cNvPr id="244749" name="Text Box 13"/>
          <p:cNvSpPr txBox="1">
            <a:spLocks noChangeArrowheads="1"/>
          </p:cNvSpPr>
          <p:nvPr/>
        </p:nvSpPr>
        <p:spPr bwMode="auto">
          <a:xfrm>
            <a:off x="3124200" y="5867400"/>
            <a:ext cx="3457575" cy="385763"/>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6-22</a:t>
            </a:r>
            <a:r>
              <a:rPr lang="zh-CN" altLang="en-US">
                <a:solidFill>
                  <a:schemeClr val="hlink"/>
                </a:solidFill>
                <a:latin typeface="黑体" pitchFamily="49" charset="-122"/>
                <a:ea typeface="黑体" pitchFamily="49" charset="-122"/>
                <a:cs typeface="Arial" charset="0"/>
              </a:rPr>
              <a:t>　双手同时作业</a:t>
            </a:r>
          </a:p>
        </p:txBody>
      </p:sp>
      <p:grpSp>
        <p:nvGrpSpPr>
          <p:cNvPr id="2" name="Group 19"/>
          <p:cNvGrpSpPr>
            <a:grpSpLocks/>
          </p:cNvGrpSpPr>
          <p:nvPr/>
        </p:nvGrpSpPr>
        <p:grpSpPr bwMode="auto">
          <a:xfrm>
            <a:off x="685800" y="3048000"/>
            <a:ext cx="3657600" cy="2606675"/>
            <a:chOff x="432" y="1920"/>
            <a:chExt cx="2304" cy="1642"/>
          </a:xfrm>
        </p:grpSpPr>
        <p:pic>
          <p:nvPicPr>
            <p:cNvPr id="76812" name="Picture 12" descr="0622"/>
            <p:cNvPicPr>
              <a:picLocks noChangeArrowheads="1"/>
            </p:cNvPicPr>
            <p:nvPr/>
          </p:nvPicPr>
          <p:blipFill>
            <a:blip r:embed="rId6"/>
            <a:srcRect r="52110" b="25078"/>
            <a:stretch>
              <a:fillRect/>
            </a:stretch>
          </p:blipFill>
          <p:spPr bwMode="auto">
            <a:xfrm>
              <a:off x="432" y="1920"/>
              <a:ext cx="2304" cy="1440"/>
            </a:xfrm>
            <a:prstGeom prst="rect">
              <a:avLst/>
            </a:prstGeom>
            <a:noFill/>
            <a:ln w="9525" algn="ctr">
              <a:noFill/>
              <a:miter lim="800000"/>
              <a:headEnd/>
              <a:tailEnd/>
            </a:ln>
          </p:spPr>
        </p:pic>
        <p:sp>
          <p:nvSpPr>
            <p:cNvPr id="76813" name="Text Box 14"/>
            <p:cNvSpPr txBox="1">
              <a:spLocks noChangeArrowheads="1"/>
            </p:cNvSpPr>
            <p:nvPr/>
          </p:nvSpPr>
          <p:spPr bwMode="auto">
            <a:xfrm>
              <a:off x="528" y="3312"/>
              <a:ext cx="1872" cy="250"/>
            </a:xfrm>
            <a:prstGeom prst="rect">
              <a:avLst/>
            </a:prstGeom>
            <a:noFill/>
            <a:ln w="38100" cmpd="dbl">
              <a:noFill/>
              <a:miter lim="800000"/>
              <a:headEnd/>
              <a:tailEnd/>
            </a:ln>
          </p:spPr>
          <p:txBody>
            <a:bodyPr>
              <a:spAutoFit/>
            </a:bodyPr>
            <a:lstStyle/>
            <a:p>
              <a:r>
                <a:rPr lang="zh-CN" altLang="en-US" sz="2000">
                  <a:latin typeface="Times New Roman" pitchFamily="18" charset="0"/>
                  <a:ea typeface="黑体" pitchFamily="49" charset="-122"/>
                </a:rPr>
                <a:t>改善前</a:t>
              </a:r>
            </a:p>
          </p:txBody>
        </p:sp>
      </p:grpSp>
      <p:grpSp>
        <p:nvGrpSpPr>
          <p:cNvPr id="3" name="Group 18"/>
          <p:cNvGrpSpPr>
            <a:grpSpLocks/>
          </p:cNvGrpSpPr>
          <p:nvPr/>
        </p:nvGrpSpPr>
        <p:grpSpPr bwMode="auto">
          <a:xfrm>
            <a:off x="4343400" y="3124200"/>
            <a:ext cx="4046538" cy="2606675"/>
            <a:chOff x="2976" y="1920"/>
            <a:chExt cx="2549" cy="1642"/>
          </a:xfrm>
        </p:grpSpPr>
        <p:sp>
          <p:nvSpPr>
            <p:cNvPr id="76810" name="Text Box 15"/>
            <p:cNvSpPr txBox="1">
              <a:spLocks noChangeArrowheads="1"/>
            </p:cNvSpPr>
            <p:nvPr/>
          </p:nvSpPr>
          <p:spPr bwMode="auto">
            <a:xfrm>
              <a:off x="3312" y="3312"/>
              <a:ext cx="1872" cy="250"/>
            </a:xfrm>
            <a:prstGeom prst="rect">
              <a:avLst/>
            </a:prstGeom>
            <a:noFill/>
            <a:ln w="38100" cmpd="dbl">
              <a:noFill/>
              <a:miter lim="800000"/>
              <a:headEnd/>
              <a:tailEnd/>
            </a:ln>
          </p:spPr>
          <p:txBody>
            <a:bodyPr>
              <a:spAutoFit/>
            </a:bodyPr>
            <a:lstStyle/>
            <a:p>
              <a:r>
                <a:rPr lang="zh-CN" altLang="en-US" sz="2000">
                  <a:latin typeface="Times New Roman" pitchFamily="18" charset="0"/>
                  <a:ea typeface="黑体" pitchFamily="49" charset="-122"/>
                </a:rPr>
                <a:t>改善后</a:t>
              </a:r>
            </a:p>
          </p:txBody>
        </p:sp>
        <p:pic>
          <p:nvPicPr>
            <p:cNvPr id="76811" name="Picture 17" descr="0622"/>
            <p:cNvPicPr>
              <a:picLocks noChangeArrowheads="1"/>
            </p:cNvPicPr>
            <p:nvPr/>
          </p:nvPicPr>
          <p:blipFill>
            <a:blip r:embed="rId6"/>
            <a:srcRect l="47017" b="25078"/>
            <a:stretch>
              <a:fillRect/>
            </a:stretch>
          </p:blipFill>
          <p:spPr bwMode="auto">
            <a:xfrm>
              <a:off x="2976" y="1920"/>
              <a:ext cx="2549" cy="1440"/>
            </a:xfrm>
            <a:prstGeom prst="rect">
              <a:avLst/>
            </a:prstGeom>
            <a:noFill/>
            <a:ln w="9525" algn="ctr">
              <a:noFill/>
              <a:miter lim="800000"/>
              <a:headEnd/>
              <a:tailEnd/>
            </a:ln>
          </p:spPr>
        </p:pic>
      </p:grpSp>
      <p:pic>
        <p:nvPicPr>
          <p:cNvPr id="244756" name="Picture 20"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4738"/>
                                        </p:tgtEl>
                                        <p:attrNameLst>
                                          <p:attrName>style.visibility</p:attrName>
                                        </p:attrNameLst>
                                      </p:cBhvr>
                                      <p:to>
                                        <p:strVal val="visible"/>
                                      </p:to>
                                    </p:set>
                                    <p:anim calcmode="lin" valueType="num">
                                      <p:cBhvr additive="base">
                                        <p:cTn id="7" dur="500" fill="hold"/>
                                        <p:tgtEl>
                                          <p:spTgt spid="244738"/>
                                        </p:tgtEl>
                                        <p:attrNameLst>
                                          <p:attrName>ppt_x</p:attrName>
                                        </p:attrNameLst>
                                      </p:cBhvr>
                                      <p:tavLst>
                                        <p:tav tm="0">
                                          <p:val>
                                            <p:strVal val="#ppt_x"/>
                                          </p:val>
                                        </p:tav>
                                        <p:tav tm="100000">
                                          <p:val>
                                            <p:strVal val="#ppt_x"/>
                                          </p:val>
                                        </p:tav>
                                      </p:tavLst>
                                    </p:anim>
                                    <p:anim calcmode="lin" valueType="num">
                                      <p:cBhvr additive="base">
                                        <p:cTn id="8" dur="500" fill="hold"/>
                                        <p:tgtEl>
                                          <p:spTgt spid="2447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44740"/>
                                        </p:tgtEl>
                                        <p:attrNameLst>
                                          <p:attrName>style.visibility</p:attrName>
                                        </p:attrNameLst>
                                      </p:cBhvr>
                                      <p:to>
                                        <p:strVal val="visible"/>
                                      </p:to>
                                    </p:set>
                                    <p:animEffect transition="in" filter="slide(fromBottom)">
                                      <p:cBhvr>
                                        <p:cTn id="13" dur="500"/>
                                        <p:tgtEl>
                                          <p:spTgt spid="244740"/>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244747"/>
                                        </p:tgtEl>
                                        <p:attrNameLst>
                                          <p:attrName>style.visibility</p:attrName>
                                        </p:attrNameLst>
                                      </p:cBhvr>
                                      <p:to>
                                        <p:strVal val="visible"/>
                                      </p:to>
                                    </p:set>
                                    <p:animEffect transition="in" filter="slide(fromBottom)">
                                      <p:cBhvr>
                                        <p:cTn id="18" dur="500"/>
                                        <p:tgtEl>
                                          <p:spTgt spid="24474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up)">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244756"/>
                                        </p:tgtEl>
                                        <p:attrNameLst>
                                          <p:attrName>style.visibility</p:attrName>
                                        </p:attrNameLst>
                                      </p:cBhvr>
                                      <p:to>
                                        <p:strVal val="visible"/>
                                      </p:to>
                                    </p:set>
                                    <p:animEffect transition="in" filter="slide(fromBottom)">
                                      <p:cBhvr>
                                        <p:cTn id="33" dur="500"/>
                                        <p:tgtEl>
                                          <p:spTgt spid="244756"/>
                                        </p:tgtEl>
                                      </p:cBhvr>
                                    </p:animEffect>
                                  </p:childTnLst>
                                </p:cTn>
                              </p:par>
                            </p:childTnLst>
                          </p:cTn>
                        </p:par>
                        <p:par>
                          <p:cTn id="34" fill="hold">
                            <p:stCondLst>
                              <p:cond delay="500"/>
                            </p:stCondLst>
                            <p:childTnLst>
                              <p:par>
                                <p:cTn id="35" presetID="12" presetClass="entr" presetSubtype="4" fill="hold" grpId="0" nodeType="afterEffect">
                                  <p:stCondLst>
                                    <p:cond delay="0"/>
                                  </p:stCondLst>
                                  <p:childTnLst>
                                    <p:set>
                                      <p:cBhvr>
                                        <p:cTn id="36" dur="1" fill="hold">
                                          <p:stCondLst>
                                            <p:cond delay="0"/>
                                          </p:stCondLst>
                                        </p:cTn>
                                        <p:tgtEl>
                                          <p:spTgt spid="244749"/>
                                        </p:tgtEl>
                                        <p:attrNameLst>
                                          <p:attrName>style.visibility</p:attrName>
                                        </p:attrNameLst>
                                      </p:cBhvr>
                                      <p:to>
                                        <p:strVal val="visible"/>
                                      </p:to>
                                    </p:set>
                                    <p:animEffect transition="in" filter="slide(fromBottom)">
                                      <p:cBhvr>
                                        <p:cTn id="37" dur="500"/>
                                        <p:tgtEl>
                                          <p:spTgt spid="244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740" grpId="0" autoUpdateAnimBg="0"/>
      <p:bldP spid="244747" grpId="0" autoUpdateAnimBg="0"/>
      <p:bldP spid="244749" grpId="0" animBg="1"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1" name="Text Box 3" descr="浅色横线"/>
          <p:cNvSpPr txBox="1">
            <a:spLocks noChangeArrowheads="1"/>
          </p:cNvSpPr>
          <p:nvPr/>
        </p:nvSpPr>
        <p:spPr bwMode="ltGray">
          <a:xfrm>
            <a:off x="762000" y="1219200"/>
            <a:ext cx="7200900"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2</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、双手对称、反向同时动作</a:t>
            </a:r>
          </a:p>
        </p:txBody>
      </p:sp>
      <p:sp>
        <p:nvSpPr>
          <p:cNvPr id="165892" name="Text Box 4"/>
          <p:cNvSpPr txBox="1">
            <a:spLocks noChangeArrowheads="1"/>
          </p:cNvSpPr>
          <p:nvPr/>
        </p:nvSpPr>
        <p:spPr bwMode="auto">
          <a:xfrm>
            <a:off x="685800" y="2133600"/>
            <a:ext cx="7777163" cy="1701800"/>
          </a:xfrm>
          <a:prstGeom prst="rect">
            <a:avLst/>
          </a:prstGeom>
          <a:noFill/>
          <a:ln w="9525" algn="ctr">
            <a:noFill/>
            <a:miter lim="800000"/>
            <a:headEnd/>
            <a:tailEnd/>
          </a:ln>
        </p:spPr>
        <p:txBody>
          <a:bodyPr lIns="96762" tIns="48381" rIns="96762" bIns="48381">
            <a:spAutoFit/>
          </a:bodyPr>
          <a:lstStyle/>
          <a:p>
            <a:pPr defTabSz="968375">
              <a:lnSpc>
                <a:spcPct val="110000"/>
              </a:lnSpc>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从人体动作的容易程度讲，反复相同的运动轨迹是最自然的动作。再则，若双手的运动方向左右对称的话，还可以取得双手相互运动的平衡，有节奏地进行动作，进行还能消除双手在时间上的偏差，防止作业的差错。</a:t>
            </a:r>
          </a:p>
        </p:txBody>
      </p:sp>
      <p:sp>
        <p:nvSpPr>
          <p:cNvPr id="165893" name="Rectangle 5"/>
          <p:cNvSpPr>
            <a:spLocks noChangeArrowheads="1"/>
          </p:cNvSpPr>
          <p:nvPr/>
        </p:nvSpPr>
        <p:spPr bwMode="auto">
          <a:xfrm>
            <a:off x="838200" y="4114800"/>
            <a:ext cx="6243638"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21</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：将直接涂胶水改成双手同时涂胶水</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77828" name="Picture 8"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77829" name="Picture 9"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65898" name="Picture 10"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5891"/>
                                        </p:tgtEl>
                                        <p:attrNameLst>
                                          <p:attrName>style.visibility</p:attrName>
                                        </p:attrNameLst>
                                      </p:cBhvr>
                                      <p:to>
                                        <p:strVal val="visible"/>
                                      </p:to>
                                    </p:set>
                                    <p:anim calcmode="lin" valueType="num">
                                      <p:cBhvr additive="base">
                                        <p:cTn id="7" dur="500" fill="hold"/>
                                        <p:tgtEl>
                                          <p:spTgt spid="165891"/>
                                        </p:tgtEl>
                                        <p:attrNameLst>
                                          <p:attrName>ppt_x</p:attrName>
                                        </p:attrNameLst>
                                      </p:cBhvr>
                                      <p:tavLst>
                                        <p:tav tm="0">
                                          <p:val>
                                            <p:strVal val="#ppt_x"/>
                                          </p:val>
                                        </p:tav>
                                        <p:tav tm="100000">
                                          <p:val>
                                            <p:strVal val="#ppt_x"/>
                                          </p:val>
                                        </p:tav>
                                      </p:tavLst>
                                    </p:anim>
                                    <p:anim calcmode="lin" valueType="num">
                                      <p:cBhvr additive="base">
                                        <p:cTn id="8" dur="500" fill="hold"/>
                                        <p:tgtEl>
                                          <p:spTgt spid="16589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6589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65893"/>
                                        </p:tgtEl>
                                        <p:attrNameLst>
                                          <p:attrName>style.visibility</p:attrName>
                                        </p:attrNameLst>
                                      </p:cBhvr>
                                      <p:to>
                                        <p:strVal val="visible"/>
                                      </p:to>
                                    </p:set>
                                    <p:animEffect transition="in" filter="slide(fromBottom)">
                                      <p:cBhvr>
                                        <p:cTn id="17" dur="500"/>
                                        <p:tgtEl>
                                          <p:spTgt spid="165893"/>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65898"/>
                                        </p:tgtEl>
                                        <p:attrNameLst>
                                          <p:attrName>style.visibility</p:attrName>
                                        </p:attrNameLst>
                                      </p:cBhvr>
                                      <p:to>
                                        <p:strVal val="visible"/>
                                      </p:to>
                                    </p:set>
                                    <p:animEffect transition="in" filter="slide(fromBottom)">
                                      <p:cBhvr>
                                        <p:cTn id="22" dur="500"/>
                                        <p:tgtEl>
                                          <p:spTgt spid="1658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animBg="1" autoUpdateAnimBg="0"/>
      <p:bldP spid="165892" grpId="0" autoUpdateAnimBg="0"/>
      <p:bldP spid="165893"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ext Box 8"/>
          <p:cNvSpPr txBox="1">
            <a:spLocks noChangeArrowheads="1"/>
          </p:cNvSpPr>
          <p:nvPr/>
        </p:nvSpPr>
        <p:spPr bwMode="auto">
          <a:xfrm>
            <a:off x="0" y="6232525"/>
            <a:ext cx="9144000" cy="625475"/>
          </a:xfrm>
          <a:prstGeom prst="rect">
            <a:avLst/>
          </a:prstGeom>
          <a:solidFill>
            <a:schemeClr val="bg1"/>
          </a:solidFill>
          <a:ln w="9525">
            <a:noFill/>
            <a:miter lim="800000"/>
            <a:headEnd/>
            <a:tailEnd/>
          </a:ln>
        </p:spPr>
        <p:txBody>
          <a:bodyPr>
            <a:spAutoFit/>
          </a:bodyPr>
          <a:lstStyle/>
          <a:p>
            <a:endParaRPr lang="en-US" altLang="zh-CN" sz="3500">
              <a:latin typeface="Times New Roman" pitchFamily="18" charset="0"/>
            </a:endParaRPr>
          </a:p>
        </p:txBody>
      </p:sp>
      <p:sp>
        <p:nvSpPr>
          <p:cNvPr id="78850" name="Text Box 7"/>
          <p:cNvSpPr txBox="1">
            <a:spLocks noChangeArrowheads="1"/>
          </p:cNvSpPr>
          <p:nvPr/>
        </p:nvSpPr>
        <p:spPr bwMode="auto">
          <a:xfrm>
            <a:off x="0" y="0"/>
            <a:ext cx="9144000" cy="625475"/>
          </a:xfrm>
          <a:prstGeom prst="rect">
            <a:avLst/>
          </a:prstGeom>
          <a:solidFill>
            <a:schemeClr val="bg1"/>
          </a:solidFill>
          <a:ln w="9525">
            <a:noFill/>
            <a:miter lim="800000"/>
            <a:headEnd/>
            <a:tailEnd/>
          </a:ln>
        </p:spPr>
        <p:txBody>
          <a:bodyPr>
            <a:spAutoFit/>
          </a:bodyPr>
          <a:lstStyle/>
          <a:p>
            <a:endParaRPr lang="en-US" altLang="zh-CN" sz="3500">
              <a:latin typeface="Times New Roman" pitchFamily="18" charset="0"/>
            </a:endParaRPr>
          </a:p>
        </p:txBody>
      </p:sp>
      <p:pic>
        <p:nvPicPr>
          <p:cNvPr id="166915" name="Picture 3" descr="0624"/>
          <p:cNvPicPr>
            <a:picLocks noChangeArrowheads="1"/>
          </p:cNvPicPr>
          <p:nvPr/>
        </p:nvPicPr>
        <p:blipFill>
          <a:blip r:embed="rId2"/>
          <a:srcRect r="45403"/>
          <a:stretch>
            <a:fillRect/>
          </a:stretch>
        </p:blipFill>
        <p:spPr bwMode="auto">
          <a:xfrm>
            <a:off x="457200" y="838200"/>
            <a:ext cx="4572000" cy="5334000"/>
          </a:xfrm>
          <a:prstGeom prst="rect">
            <a:avLst/>
          </a:prstGeom>
          <a:noFill/>
          <a:ln w="9525">
            <a:noFill/>
            <a:miter lim="800000"/>
            <a:headEnd/>
            <a:tailEnd/>
          </a:ln>
        </p:spPr>
      </p:pic>
      <p:sp>
        <p:nvSpPr>
          <p:cNvPr id="166917" name="Rectangle 5"/>
          <p:cNvSpPr>
            <a:spLocks noChangeArrowheads="1"/>
          </p:cNvSpPr>
          <p:nvPr/>
        </p:nvSpPr>
        <p:spPr bwMode="auto">
          <a:xfrm>
            <a:off x="179388" y="260350"/>
            <a:ext cx="770572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21</a:t>
            </a:r>
            <a:r>
              <a:rPr lang="zh-CN" altLang="en-US" sz="2400">
                <a:latin typeface="Lucida Sans Unicode"/>
                <a:ea typeface="黑体" pitchFamily="49" charset="-122"/>
                <a:cs typeface="Arial" charset="0"/>
              </a:rPr>
              <a:t>：将直接涂胶水改成双手同时涂胶水</a:t>
            </a:r>
          </a:p>
        </p:txBody>
      </p:sp>
      <p:sp>
        <p:nvSpPr>
          <p:cNvPr id="166918" name="Text Box 6"/>
          <p:cNvSpPr txBox="1">
            <a:spLocks noChangeArrowheads="1"/>
          </p:cNvSpPr>
          <p:nvPr/>
        </p:nvSpPr>
        <p:spPr bwMode="auto">
          <a:xfrm>
            <a:off x="2895600" y="6172200"/>
            <a:ext cx="3889375" cy="385763"/>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6-24</a:t>
            </a:r>
            <a:r>
              <a:rPr lang="zh-CN" altLang="en-US">
                <a:solidFill>
                  <a:schemeClr val="hlink"/>
                </a:solidFill>
                <a:latin typeface="黑体" pitchFamily="49" charset="-122"/>
                <a:ea typeface="黑体" pitchFamily="49" charset="-122"/>
                <a:cs typeface="Arial" charset="0"/>
              </a:rPr>
              <a:t>　粘接零件方法改善</a:t>
            </a:r>
          </a:p>
        </p:txBody>
      </p:sp>
      <p:pic>
        <p:nvPicPr>
          <p:cNvPr id="166923" name="Picture 11" descr="0624"/>
          <p:cNvPicPr>
            <a:picLocks noChangeArrowheads="1"/>
          </p:cNvPicPr>
          <p:nvPr/>
        </p:nvPicPr>
        <p:blipFill>
          <a:blip r:embed="rId2"/>
          <a:srcRect l="54597"/>
          <a:stretch>
            <a:fillRect/>
          </a:stretch>
        </p:blipFill>
        <p:spPr bwMode="auto">
          <a:xfrm>
            <a:off x="5029200" y="838200"/>
            <a:ext cx="3802063" cy="5334000"/>
          </a:xfrm>
          <a:prstGeom prst="rect">
            <a:avLst/>
          </a:prstGeom>
          <a:noFill/>
          <a:ln w="9525">
            <a:noFill/>
            <a:miter lim="800000"/>
            <a:headEnd/>
            <a:tailEnd/>
          </a:ln>
        </p:spPr>
      </p:pic>
      <p:pic>
        <p:nvPicPr>
          <p:cNvPr id="166924" name="Picture 12" descr="856">
            <a:hlinkClick r:id="rId3" action="ppaction://hlinksldjump"/>
          </p:cNvPr>
          <p:cNvPicPr>
            <a:picLocks noChangeAspect="1" noChangeArrowheads="1"/>
          </p:cNvPicPr>
          <p:nvPr/>
        </p:nvPicPr>
        <p:blipFill>
          <a:blip r:embed="rId4"/>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66917"/>
                                        </p:tgtEl>
                                        <p:attrNameLst>
                                          <p:attrName>style.visibility</p:attrName>
                                        </p:attrNameLst>
                                      </p:cBhvr>
                                      <p:to>
                                        <p:strVal val="visible"/>
                                      </p:to>
                                    </p:set>
                                    <p:animEffect transition="in" filter="slide(fromBottom)">
                                      <p:cBhvr>
                                        <p:cTn id="7" dur="500"/>
                                        <p:tgtEl>
                                          <p:spTgt spid="1669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6915"/>
                                        </p:tgtEl>
                                        <p:attrNameLst>
                                          <p:attrName>style.visibility</p:attrName>
                                        </p:attrNameLst>
                                      </p:cBhvr>
                                      <p:to>
                                        <p:strVal val="visible"/>
                                      </p:to>
                                    </p:set>
                                    <p:animEffect transition="in" filter="blinds(horizontal)">
                                      <p:cBhvr>
                                        <p:cTn id="12" dur="500"/>
                                        <p:tgtEl>
                                          <p:spTgt spid="16691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166923"/>
                                        </p:tgtEl>
                                        <p:attrNameLst>
                                          <p:attrName>style.visibility</p:attrName>
                                        </p:attrNameLst>
                                      </p:cBhvr>
                                      <p:to>
                                        <p:strVal val="visible"/>
                                      </p:to>
                                    </p:set>
                                  </p:childTnLst>
                                </p:cTn>
                              </p:par>
                            </p:childTnLst>
                          </p:cTn>
                        </p:par>
                        <p:par>
                          <p:cTn id="17" fill="hold">
                            <p:stCondLst>
                              <p:cond delay="500"/>
                            </p:stCondLst>
                            <p:childTnLst>
                              <p:par>
                                <p:cTn id="18" presetID="12" presetClass="entr" presetSubtype="4" fill="hold" grpId="0" nodeType="afterEffect">
                                  <p:stCondLst>
                                    <p:cond delay="0"/>
                                  </p:stCondLst>
                                  <p:childTnLst>
                                    <p:set>
                                      <p:cBhvr>
                                        <p:cTn id="19" dur="1" fill="hold">
                                          <p:stCondLst>
                                            <p:cond delay="0"/>
                                          </p:stCondLst>
                                        </p:cTn>
                                        <p:tgtEl>
                                          <p:spTgt spid="166918"/>
                                        </p:tgtEl>
                                        <p:attrNameLst>
                                          <p:attrName>style.visibility</p:attrName>
                                        </p:attrNameLst>
                                      </p:cBhvr>
                                      <p:to>
                                        <p:strVal val="visible"/>
                                      </p:to>
                                    </p:set>
                                    <p:animEffect transition="in" filter="slide(fromBottom)">
                                      <p:cBhvr>
                                        <p:cTn id="20" dur="500"/>
                                        <p:tgtEl>
                                          <p:spTgt spid="166918"/>
                                        </p:tgtEl>
                                      </p:cBhvr>
                                    </p:animEffect>
                                  </p:childTnLst>
                                </p:cTn>
                              </p:par>
                            </p:childTnLst>
                          </p:cTn>
                        </p:par>
                        <p:par>
                          <p:cTn id="21" fill="hold">
                            <p:stCondLst>
                              <p:cond delay="1000"/>
                            </p:stCondLst>
                            <p:childTnLst>
                              <p:par>
                                <p:cTn id="22" presetID="12" presetClass="entr" presetSubtype="4" fill="hold" nodeType="afterEffect">
                                  <p:stCondLst>
                                    <p:cond delay="2000"/>
                                  </p:stCondLst>
                                  <p:childTnLst>
                                    <p:set>
                                      <p:cBhvr>
                                        <p:cTn id="23" dur="1" fill="hold">
                                          <p:stCondLst>
                                            <p:cond delay="0"/>
                                          </p:stCondLst>
                                        </p:cTn>
                                        <p:tgtEl>
                                          <p:spTgt spid="166924"/>
                                        </p:tgtEl>
                                        <p:attrNameLst>
                                          <p:attrName>style.visibility</p:attrName>
                                        </p:attrNameLst>
                                      </p:cBhvr>
                                      <p:to>
                                        <p:strVal val="visible"/>
                                      </p:to>
                                    </p:set>
                                    <p:animEffect transition="in" filter="slide(fromBottom)">
                                      <p:cBhvr>
                                        <p:cTn id="24" dur="500"/>
                                        <p:tgtEl>
                                          <p:spTgt spid="1669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7" grpId="0" autoUpdateAnimBg="0"/>
      <p:bldP spid="166918" grpId="0" animBg="1"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 Box 3"/>
          <p:cNvSpPr txBox="1">
            <a:spLocks noChangeArrowheads="1"/>
          </p:cNvSpPr>
          <p:nvPr/>
        </p:nvSpPr>
        <p:spPr bwMode="auto">
          <a:xfrm>
            <a:off x="2665413" y="2209800"/>
            <a:ext cx="195262" cy="612775"/>
          </a:xfrm>
          <a:prstGeom prst="rect">
            <a:avLst/>
          </a:prstGeom>
          <a:noFill/>
          <a:ln w="9525" algn="ctr">
            <a:noFill/>
            <a:miter lim="800000"/>
            <a:headEnd/>
            <a:tailEnd/>
          </a:ln>
        </p:spPr>
        <p:txBody>
          <a:bodyPr wrap="none" lIns="96762" tIns="48381" rIns="96762" bIns="48381">
            <a:spAutoFit/>
          </a:bodyPr>
          <a:lstStyle/>
          <a:p>
            <a:pPr defTabSz="968375">
              <a:buClr>
                <a:schemeClr val="accent2"/>
              </a:buClr>
              <a:buSzPct val="80000"/>
              <a:buFont typeface="Wingdings" pitchFamily="2" charset="2"/>
              <a:buNone/>
            </a:pPr>
            <a:endParaRPr lang="zh-CN" altLang="en-US" sz="3400">
              <a:solidFill>
                <a:schemeClr val="bg2"/>
              </a:solidFill>
              <a:latin typeface="Times New Roman" pitchFamily="18" charset="0"/>
              <a:cs typeface="Arial" charset="0"/>
            </a:endParaRPr>
          </a:p>
        </p:txBody>
      </p:sp>
      <p:sp>
        <p:nvSpPr>
          <p:cNvPr id="167940" name="Rectangle 4"/>
          <p:cNvSpPr>
            <a:spLocks noChangeArrowheads="1"/>
          </p:cNvSpPr>
          <p:nvPr/>
        </p:nvSpPr>
        <p:spPr bwMode="ltGray">
          <a:xfrm>
            <a:off x="685800" y="1066800"/>
            <a:ext cx="7632700" cy="963613"/>
          </a:xfrm>
          <a:prstGeom prst="rect">
            <a:avLst/>
          </a:prstGeom>
          <a:solidFill>
            <a:srgbClr val="CCECFF"/>
          </a:solidFill>
          <a:ln w="19050" algn="ctr">
            <a:solidFill>
              <a:srgbClr val="66CCFF"/>
            </a:solidFill>
            <a:miter lim="800000"/>
            <a:headEnd/>
            <a:tailEnd/>
          </a:ln>
          <a:effectLst/>
        </p:spPr>
        <p:txBody>
          <a:bodyPr anchor="ctr"/>
          <a:lstStyle/>
          <a:p>
            <a:pPr fontAlgn="auto">
              <a:spcBef>
                <a:spcPct val="3000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（二）关于作业现场布置</a:t>
            </a:r>
          </a:p>
          <a:p>
            <a:pPr fontAlgn="auto">
              <a:spcBef>
                <a:spcPct val="3000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            </a:t>
            </a:r>
            <a:r>
              <a:rPr lang="en-US" altLang="zh-CN" sz="2600">
                <a:solidFill>
                  <a:schemeClr val="hlink"/>
                </a:solidFill>
                <a:effectLst>
                  <a:outerShdw blurRad="38100" dist="38100" dir="2700000" algn="tl">
                    <a:srgbClr val="000000"/>
                  </a:outerShdw>
                </a:effectLst>
                <a:latin typeface="Verdana" pitchFamily="34" charset="0"/>
                <a:ea typeface="楷体_GB2312" pitchFamily="49" charset="-122"/>
                <a:cs typeface="Arial" pitchFamily="34" charset="0"/>
              </a:rPr>
              <a:t>——</a:t>
            </a: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按双手能同时动作布置作业现场</a:t>
            </a:r>
          </a:p>
        </p:txBody>
      </p:sp>
      <p:sp>
        <p:nvSpPr>
          <p:cNvPr id="167941" name="Rectangle 5"/>
          <p:cNvSpPr>
            <a:spLocks noChangeArrowheads="1"/>
          </p:cNvSpPr>
          <p:nvPr/>
        </p:nvSpPr>
        <p:spPr bwMode="auto">
          <a:xfrm>
            <a:off x="685800" y="2286000"/>
            <a:ext cx="7632700" cy="1238250"/>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500">
                <a:latin typeface="Lucida Sans Unicode"/>
                <a:ea typeface="黑体" pitchFamily="49" charset="-122"/>
                <a:cs typeface="Arial" charset="0"/>
              </a:rPr>
              <a:t>能够用双手进行的作业，也有因作业现场布置很差而无法同时用双手动作的情况。最理想的情况按左右对称布置作业现场。</a:t>
            </a:r>
          </a:p>
        </p:txBody>
      </p:sp>
      <p:sp>
        <p:nvSpPr>
          <p:cNvPr id="167942" name="Rectangle 6"/>
          <p:cNvSpPr>
            <a:spLocks noChangeArrowheads="1"/>
          </p:cNvSpPr>
          <p:nvPr/>
        </p:nvSpPr>
        <p:spPr bwMode="auto">
          <a:xfrm>
            <a:off x="611188" y="3789363"/>
            <a:ext cx="8081962"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22</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：通过布置左右对称的作业现场使双手能同时作业</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167944" name="Picture 8" descr="856">
            <a:hlinkClick r:id="rId3" action="ppaction://hlinksldjump"/>
          </p:cNvPr>
          <p:cNvPicPr>
            <a:picLocks noChangeAspect="1" noChangeArrowheads="1"/>
          </p:cNvPicPr>
          <p:nvPr/>
        </p:nvPicPr>
        <p:blipFill>
          <a:blip r:embed="rId4"/>
          <a:srcRect/>
          <a:stretch>
            <a:fillRect/>
          </a:stretch>
        </p:blipFill>
        <p:spPr bwMode="auto">
          <a:xfrm>
            <a:off x="228600" y="6162675"/>
            <a:ext cx="720725" cy="695325"/>
          </a:xfrm>
          <a:prstGeom prst="rect">
            <a:avLst/>
          </a:prstGeom>
          <a:noFill/>
          <a:ln w="9525">
            <a:noFill/>
            <a:miter lim="800000"/>
            <a:headEnd/>
            <a:tailEnd/>
          </a:ln>
        </p:spPr>
      </p:pic>
      <p:pic>
        <p:nvPicPr>
          <p:cNvPr id="79878" name="Picture 11" descr="上一节">
            <a:hlinkClick r:id="rId5" action="ppaction://hlinksldjump"/>
          </p:cNvPr>
          <p:cNvPicPr>
            <a:picLocks noChangeAspect="1" noChangeArrowheads="1"/>
          </p:cNvPicPr>
          <p:nvPr/>
        </p:nvPicPr>
        <p:blipFill>
          <a:blip r:embed="rId6"/>
          <a:srcRect/>
          <a:stretch>
            <a:fillRect/>
          </a:stretch>
        </p:blipFill>
        <p:spPr bwMode="auto">
          <a:xfrm>
            <a:off x="4802188" y="6508750"/>
            <a:ext cx="760412" cy="273050"/>
          </a:xfrm>
          <a:prstGeom prst="rect">
            <a:avLst/>
          </a:prstGeom>
          <a:noFill/>
          <a:ln w="9525">
            <a:noFill/>
            <a:miter lim="800000"/>
            <a:headEnd/>
            <a:tailEnd/>
          </a:ln>
        </p:spPr>
      </p:pic>
      <p:pic>
        <p:nvPicPr>
          <p:cNvPr id="79879" name="Picture 12" descr="下一节">
            <a:hlinkClick r:id="rId2" action="ppaction://hlinksldjump"/>
          </p:cNvPr>
          <p:cNvPicPr>
            <a:picLocks noChangeAspect="1" noChangeArrowheads="1"/>
          </p:cNvPicPr>
          <p:nvPr/>
        </p:nvPicPr>
        <p:blipFill>
          <a:blip r:embed="rId7"/>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7940"/>
                                        </p:tgtEl>
                                        <p:attrNameLst>
                                          <p:attrName>style.visibility</p:attrName>
                                        </p:attrNameLst>
                                      </p:cBhvr>
                                      <p:to>
                                        <p:strVal val="visible"/>
                                      </p:to>
                                    </p:set>
                                    <p:animEffect transition="in" filter="checkerboard(across)">
                                      <p:cBhvr>
                                        <p:cTn id="7" dur="500"/>
                                        <p:tgtEl>
                                          <p:spTgt spid="16794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6794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grpId="0" nodeType="clickEffect">
                                  <p:stCondLst>
                                    <p:cond delay="0"/>
                                  </p:stCondLst>
                                  <p:childTnLst>
                                    <p:set>
                                      <p:cBhvr>
                                        <p:cTn id="15" dur="1" fill="hold">
                                          <p:stCondLst>
                                            <p:cond delay="0"/>
                                          </p:stCondLst>
                                        </p:cTn>
                                        <p:tgtEl>
                                          <p:spTgt spid="167942"/>
                                        </p:tgtEl>
                                        <p:attrNameLst>
                                          <p:attrName>style.visibility</p:attrName>
                                        </p:attrNameLst>
                                      </p:cBhvr>
                                      <p:to>
                                        <p:strVal val="visible"/>
                                      </p:to>
                                    </p:set>
                                    <p:animEffect transition="in" filter="slide(fromBottom)">
                                      <p:cBhvr>
                                        <p:cTn id="16" dur="500"/>
                                        <p:tgtEl>
                                          <p:spTgt spid="167942"/>
                                        </p:tgtEl>
                                      </p:cBhvr>
                                    </p:animEffect>
                                  </p:childTnLst>
                                </p:cTn>
                              </p:par>
                            </p:childTnLst>
                          </p:cTn>
                        </p:par>
                        <p:par>
                          <p:cTn id="17" fill="hold">
                            <p:stCondLst>
                              <p:cond delay="500"/>
                            </p:stCondLst>
                            <p:childTnLst>
                              <p:par>
                                <p:cTn id="18" presetID="12" presetClass="entr" presetSubtype="4" fill="hold" nodeType="afterEffect">
                                  <p:stCondLst>
                                    <p:cond delay="0"/>
                                  </p:stCondLst>
                                  <p:childTnLst>
                                    <p:set>
                                      <p:cBhvr>
                                        <p:cTn id="19" dur="1" fill="hold">
                                          <p:stCondLst>
                                            <p:cond delay="0"/>
                                          </p:stCondLst>
                                        </p:cTn>
                                        <p:tgtEl>
                                          <p:spTgt spid="167944"/>
                                        </p:tgtEl>
                                        <p:attrNameLst>
                                          <p:attrName>style.visibility</p:attrName>
                                        </p:attrNameLst>
                                      </p:cBhvr>
                                      <p:to>
                                        <p:strVal val="visible"/>
                                      </p:to>
                                    </p:set>
                                    <p:animEffect transition="in" filter="slide(fromBottom)">
                                      <p:cBhvr>
                                        <p:cTn id="20" dur="500"/>
                                        <p:tgtEl>
                                          <p:spTgt spid="1679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40" grpId="0" animBg="1" autoUpdateAnimBg="0"/>
      <p:bldP spid="167941" grpId="0" autoUpdateAnimBg="0"/>
      <p:bldP spid="167942"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3" name="Picture 3" descr="0625"/>
          <p:cNvPicPr>
            <a:picLocks noChangeArrowheads="1"/>
          </p:cNvPicPr>
          <p:nvPr/>
        </p:nvPicPr>
        <p:blipFill>
          <a:blip r:embed="rId2"/>
          <a:srcRect r="52058"/>
          <a:stretch>
            <a:fillRect/>
          </a:stretch>
        </p:blipFill>
        <p:spPr bwMode="auto">
          <a:xfrm>
            <a:off x="533400" y="1295400"/>
            <a:ext cx="3733800" cy="4365625"/>
          </a:xfrm>
          <a:prstGeom prst="rect">
            <a:avLst/>
          </a:prstGeom>
          <a:noFill/>
          <a:ln w="9525">
            <a:noFill/>
            <a:miter lim="800000"/>
            <a:headEnd/>
            <a:tailEnd/>
          </a:ln>
        </p:spPr>
      </p:pic>
      <p:sp>
        <p:nvSpPr>
          <p:cNvPr id="168964" name="Text Box 4"/>
          <p:cNvSpPr txBox="1">
            <a:spLocks noChangeArrowheads="1"/>
          </p:cNvSpPr>
          <p:nvPr/>
        </p:nvSpPr>
        <p:spPr bwMode="auto">
          <a:xfrm>
            <a:off x="2124075" y="5805488"/>
            <a:ext cx="48958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6-25</a:t>
            </a:r>
            <a:r>
              <a:rPr lang="zh-CN" altLang="en-US">
                <a:solidFill>
                  <a:schemeClr val="hlink"/>
                </a:solidFill>
                <a:latin typeface="黑体" pitchFamily="49" charset="-122"/>
                <a:ea typeface="黑体" pitchFamily="49" charset="-122"/>
                <a:cs typeface="Arial" charset="0"/>
              </a:rPr>
              <a:t>　非对称与对称的作业现场布置</a:t>
            </a:r>
          </a:p>
        </p:txBody>
      </p:sp>
      <p:sp>
        <p:nvSpPr>
          <p:cNvPr id="168965" name="Rectangle 5"/>
          <p:cNvSpPr>
            <a:spLocks noChangeArrowheads="1"/>
          </p:cNvSpPr>
          <p:nvPr/>
        </p:nvSpPr>
        <p:spPr bwMode="auto">
          <a:xfrm>
            <a:off x="228600" y="762000"/>
            <a:ext cx="856932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22</a:t>
            </a:r>
            <a:r>
              <a:rPr lang="zh-CN" altLang="en-US" sz="2400">
                <a:latin typeface="Lucida Sans Unicode"/>
                <a:ea typeface="黑体" pitchFamily="49" charset="-122"/>
                <a:cs typeface="Arial" charset="0"/>
              </a:rPr>
              <a:t>：通过布置左右对称的作业现场使双手能同时作业</a:t>
            </a:r>
          </a:p>
        </p:txBody>
      </p:sp>
      <p:pic>
        <p:nvPicPr>
          <p:cNvPr id="80900"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80901"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68972" name="Picture 12" descr="0625"/>
          <p:cNvPicPr>
            <a:picLocks noChangeArrowheads="1"/>
          </p:cNvPicPr>
          <p:nvPr/>
        </p:nvPicPr>
        <p:blipFill>
          <a:blip r:embed="rId2"/>
          <a:srcRect l="47942"/>
          <a:stretch>
            <a:fillRect/>
          </a:stretch>
        </p:blipFill>
        <p:spPr bwMode="auto">
          <a:xfrm>
            <a:off x="4572000" y="1295400"/>
            <a:ext cx="4054475" cy="4365625"/>
          </a:xfrm>
          <a:prstGeom prst="rect">
            <a:avLst/>
          </a:prstGeom>
          <a:noFill/>
          <a:ln w="9525">
            <a:noFill/>
            <a:miter lim="800000"/>
            <a:headEnd/>
            <a:tailEnd/>
          </a:ln>
        </p:spPr>
      </p:pic>
      <p:pic>
        <p:nvPicPr>
          <p:cNvPr id="168973" name="Picture 13"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68965"/>
                                        </p:tgtEl>
                                        <p:attrNameLst>
                                          <p:attrName>style.visibility</p:attrName>
                                        </p:attrNameLst>
                                      </p:cBhvr>
                                      <p:to>
                                        <p:strVal val="visible"/>
                                      </p:to>
                                    </p:set>
                                    <p:animEffect transition="in" filter="slide(fromBottom)">
                                      <p:cBhvr>
                                        <p:cTn id="7" dur="500"/>
                                        <p:tgtEl>
                                          <p:spTgt spid="16896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6896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168972"/>
                                        </p:tgtEl>
                                        <p:attrNameLst>
                                          <p:attrName>style.visibility</p:attrName>
                                        </p:attrNameLst>
                                      </p:cBhvr>
                                      <p:to>
                                        <p:strVal val="visible"/>
                                      </p:to>
                                    </p:se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68964"/>
                                        </p:tgtEl>
                                        <p:attrNameLst>
                                          <p:attrName>style.visibility</p:attrName>
                                        </p:attrNameLst>
                                      </p:cBhvr>
                                      <p:to>
                                        <p:strVal val="visible"/>
                                      </p:to>
                                    </p:set>
                                    <p:animEffect transition="in" filter="slide(fromBottom)">
                                      <p:cBhvr>
                                        <p:cTn id="19" dur="500"/>
                                        <p:tgtEl>
                                          <p:spTgt spid="168964"/>
                                        </p:tgtEl>
                                      </p:cBhvr>
                                    </p:animEffect>
                                  </p:childTnLst>
                                </p:cTn>
                              </p:par>
                            </p:childTnLst>
                          </p:cTn>
                        </p:par>
                        <p:par>
                          <p:cTn id="20" fill="hold">
                            <p:stCondLst>
                              <p:cond delay="1000"/>
                            </p:stCondLst>
                            <p:childTnLst>
                              <p:par>
                                <p:cTn id="21" presetID="12" presetClass="entr" presetSubtype="4" fill="hold" nodeType="afterEffect">
                                  <p:stCondLst>
                                    <p:cond delay="2000"/>
                                  </p:stCondLst>
                                  <p:childTnLst>
                                    <p:set>
                                      <p:cBhvr>
                                        <p:cTn id="22" dur="1" fill="hold">
                                          <p:stCondLst>
                                            <p:cond delay="0"/>
                                          </p:stCondLst>
                                        </p:cTn>
                                        <p:tgtEl>
                                          <p:spTgt spid="168973"/>
                                        </p:tgtEl>
                                        <p:attrNameLst>
                                          <p:attrName>style.visibility</p:attrName>
                                        </p:attrNameLst>
                                      </p:cBhvr>
                                      <p:to>
                                        <p:strVal val="visible"/>
                                      </p:to>
                                    </p:set>
                                    <p:animEffect transition="in" filter="slide(fromBottom)">
                                      <p:cBhvr>
                                        <p:cTn id="23" dur="500"/>
                                        <p:tgtEl>
                                          <p:spTgt spid="1689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4" grpId="0" animBg="1" autoUpdateAnimBg="0"/>
      <p:bldP spid="168965"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Text Box 3"/>
          <p:cNvSpPr txBox="1">
            <a:spLocks noChangeArrowheads="1"/>
          </p:cNvSpPr>
          <p:nvPr/>
        </p:nvSpPr>
        <p:spPr bwMode="ltGray">
          <a:xfrm>
            <a:off x="609600" y="990600"/>
            <a:ext cx="7127875"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（三）关于工夹具与机器</a:t>
            </a:r>
          </a:p>
        </p:txBody>
      </p:sp>
      <p:sp>
        <p:nvSpPr>
          <p:cNvPr id="169988" name="Text Box 4"/>
          <p:cNvSpPr txBox="1">
            <a:spLocks noChangeArrowheads="1"/>
          </p:cNvSpPr>
          <p:nvPr/>
        </p:nvSpPr>
        <p:spPr bwMode="auto">
          <a:xfrm>
            <a:off x="609600" y="1828800"/>
            <a:ext cx="7777163" cy="2943225"/>
          </a:xfrm>
          <a:prstGeom prst="rect">
            <a:avLst/>
          </a:prstGeom>
          <a:noFill/>
          <a:ln w="9525" algn="ctr">
            <a:noFill/>
            <a:miter lim="800000"/>
            <a:headEnd/>
            <a:tailEnd/>
          </a:ln>
        </p:spPr>
        <p:txBody>
          <a:bodyPr lIns="96762" tIns="48381" rIns="96762" bIns="48381">
            <a:spAutoFit/>
          </a:bodyPr>
          <a:lstStyle/>
          <a:p>
            <a:pPr defTabSz="968375">
              <a:spcAft>
                <a:spcPct val="10000"/>
              </a:spcAft>
              <a:buClr>
                <a:srgbClr val="FF6600"/>
              </a:buClr>
              <a:buFont typeface="Wingdings" pitchFamily="2" charset="2"/>
              <a:buNone/>
            </a:pPr>
            <a:r>
              <a:rPr lang="zh-CN" altLang="en-US" sz="2400">
                <a:latin typeface="Lucida Sans Unicode"/>
                <a:ea typeface="黑体" pitchFamily="49" charset="-122"/>
                <a:cs typeface="Arial" charset="0"/>
              </a:rPr>
              <a:t>要遵循双手同时动作原则，对于工夹具与机器应考虑以下三个问题：</a:t>
            </a:r>
          </a:p>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1</a:t>
            </a:r>
            <a:r>
              <a:rPr lang="zh-CN" altLang="en-US" sz="2400">
                <a:latin typeface="Lucida Sans Unicode"/>
                <a:ea typeface="黑体" pitchFamily="49" charset="-122"/>
                <a:cs typeface="Arial" charset="0"/>
              </a:rPr>
              <a:t>）</a:t>
            </a:r>
            <a:r>
              <a:rPr lang="zh-CN" altLang="en-US" sz="2400">
                <a:latin typeface="Lucida Sans Unicode"/>
                <a:ea typeface="黑体" pitchFamily="49" charset="-122"/>
                <a:cs typeface="Arial" charset="0"/>
                <a:hlinkClick r:id="rId2" action="ppaction://hlinksldjump"/>
              </a:rPr>
              <a:t>当要长时间拿住目的物时应尽量采用固定工具</a:t>
            </a:r>
            <a:r>
              <a:rPr lang="zh-CN" altLang="en-US" sz="2400">
                <a:latin typeface="Lucida Sans Unicode"/>
                <a:ea typeface="黑体" pitchFamily="49" charset="-122"/>
                <a:cs typeface="Arial" charset="0"/>
              </a:rPr>
              <a:t>。</a:t>
            </a:r>
          </a:p>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2</a:t>
            </a:r>
            <a:r>
              <a:rPr lang="zh-CN" altLang="en-US" sz="2400">
                <a:latin typeface="Lucida Sans Unicode"/>
                <a:ea typeface="黑体" pitchFamily="49" charset="-122"/>
                <a:cs typeface="Arial" charset="0"/>
              </a:rPr>
              <a:t>）</a:t>
            </a:r>
            <a:r>
              <a:rPr lang="zh-CN" altLang="en-US" sz="2400">
                <a:latin typeface="Lucida Sans Unicode"/>
                <a:ea typeface="黑体" pitchFamily="49" charset="-122"/>
                <a:cs typeface="Arial" charset="0"/>
                <a:hlinkClick r:id="rId3" action="ppaction://hlinksldjump"/>
              </a:rPr>
              <a:t>对简单的作业与需要力量的作业，应尽量采用能利用足进行作业的工具</a:t>
            </a:r>
            <a:r>
              <a:rPr lang="zh-CN" altLang="en-US" sz="2400">
                <a:latin typeface="Lucida Sans Unicode"/>
                <a:ea typeface="黑体" pitchFamily="49" charset="-122"/>
                <a:cs typeface="Arial" charset="0"/>
              </a:rPr>
              <a:t>。</a:t>
            </a:r>
          </a:p>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3</a:t>
            </a:r>
            <a:r>
              <a:rPr lang="zh-CN" altLang="en-US" sz="2400">
                <a:latin typeface="Lucida Sans Unicode"/>
                <a:ea typeface="黑体" pitchFamily="49" charset="-122"/>
                <a:cs typeface="Arial" charset="0"/>
              </a:rPr>
              <a:t>）</a:t>
            </a:r>
            <a:r>
              <a:rPr lang="zh-CN" altLang="en-US" sz="2400">
                <a:latin typeface="Lucida Sans Unicode"/>
                <a:ea typeface="黑体" pitchFamily="49" charset="-122"/>
                <a:cs typeface="Arial" charset="0"/>
                <a:hlinkClick r:id="rId4" action="ppaction://hlinksldjump"/>
              </a:rPr>
              <a:t>设计能进行双手同时作业的夹具</a:t>
            </a:r>
            <a:r>
              <a:rPr lang="zh-CN" altLang="en-US" sz="2400">
                <a:latin typeface="Lucida Sans Unicode"/>
                <a:ea typeface="黑体" pitchFamily="49" charset="-122"/>
                <a:cs typeface="Arial" charset="0"/>
              </a:rPr>
              <a:t>。</a:t>
            </a:r>
          </a:p>
        </p:txBody>
      </p:sp>
      <p:pic>
        <p:nvPicPr>
          <p:cNvPr id="169989" name="Picture 5" descr="856">
            <a:hlinkClick r:id="rId5" action="ppaction://hlinksldjump"/>
          </p:cNvPr>
          <p:cNvPicPr>
            <a:picLocks noChangeAspect="1" noChangeArrowheads="1"/>
          </p:cNvPicPr>
          <p:nvPr/>
        </p:nvPicPr>
        <p:blipFill>
          <a:blip r:embed="rId6"/>
          <a:srcRect/>
          <a:stretch>
            <a:fillRect/>
          </a:stretch>
        </p:blipFill>
        <p:spPr bwMode="auto">
          <a:xfrm>
            <a:off x="304800" y="6162675"/>
            <a:ext cx="720725" cy="695325"/>
          </a:xfrm>
          <a:prstGeom prst="rect">
            <a:avLst/>
          </a:prstGeom>
          <a:noFill/>
          <a:ln w="9525">
            <a:noFill/>
            <a:miter lim="800000"/>
            <a:headEnd/>
            <a:tailEnd/>
          </a:ln>
        </p:spPr>
      </p:pic>
      <p:pic>
        <p:nvPicPr>
          <p:cNvPr id="81924" name="Picture 8" descr="上一节">
            <a:hlinkClick r:id="rId7" action="ppaction://hlinksldjump"/>
          </p:cNvPr>
          <p:cNvPicPr>
            <a:picLocks noChangeAspect="1" noChangeArrowheads="1"/>
          </p:cNvPicPr>
          <p:nvPr/>
        </p:nvPicPr>
        <p:blipFill>
          <a:blip r:embed="rId8"/>
          <a:srcRect/>
          <a:stretch>
            <a:fillRect/>
          </a:stretch>
        </p:blipFill>
        <p:spPr bwMode="auto">
          <a:xfrm>
            <a:off x="4802188" y="6508750"/>
            <a:ext cx="760412" cy="273050"/>
          </a:xfrm>
          <a:prstGeom prst="rect">
            <a:avLst/>
          </a:prstGeom>
          <a:noFill/>
          <a:ln w="9525">
            <a:noFill/>
            <a:miter lim="800000"/>
            <a:headEnd/>
            <a:tailEnd/>
          </a:ln>
        </p:spPr>
      </p:pic>
      <p:pic>
        <p:nvPicPr>
          <p:cNvPr id="81925" name="Picture 9" descr="下一节">
            <a:hlinkClick r:id="rId9" action="ppaction://hlinksldjump"/>
          </p:cNvPr>
          <p:cNvPicPr>
            <a:picLocks noChangeAspect="1" noChangeArrowheads="1"/>
          </p:cNvPicPr>
          <p:nvPr/>
        </p:nvPicPr>
        <p:blipFill>
          <a:blip r:embed="rId10"/>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9987"/>
                                        </p:tgtEl>
                                        <p:attrNameLst>
                                          <p:attrName>style.visibility</p:attrName>
                                        </p:attrNameLst>
                                      </p:cBhvr>
                                      <p:to>
                                        <p:strVal val="visible"/>
                                      </p:to>
                                    </p:set>
                                    <p:animEffect transition="in" filter="checkerboard(across)">
                                      <p:cBhvr>
                                        <p:cTn id="7" dur="500"/>
                                        <p:tgtEl>
                                          <p:spTgt spid="16998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69988">
                                            <p:txEl>
                                              <p:pRg st="0" end="0"/>
                                            </p:txEl>
                                          </p:spTgt>
                                        </p:tgtEl>
                                        <p:attrNameLst>
                                          <p:attrName>style.visibility</p:attrName>
                                        </p:attrNameLst>
                                      </p:cBhvr>
                                      <p:to>
                                        <p:strVal val="visible"/>
                                      </p:to>
                                    </p:set>
                                    <p:animEffect transition="in" filter="slide(fromBottom)">
                                      <p:cBhvr>
                                        <p:cTn id="12" dur="500"/>
                                        <p:tgtEl>
                                          <p:spTgt spid="16998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69988">
                                            <p:txEl>
                                              <p:pRg st="1" end="1"/>
                                            </p:txEl>
                                          </p:spTgt>
                                        </p:tgtEl>
                                        <p:attrNameLst>
                                          <p:attrName>style.visibility</p:attrName>
                                        </p:attrNameLst>
                                      </p:cBhvr>
                                      <p:to>
                                        <p:strVal val="visible"/>
                                      </p:to>
                                    </p:set>
                                    <p:animEffect transition="in" filter="slide(fromBottom)">
                                      <p:cBhvr>
                                        <p:cTn id="17" dur="500"/>
                                        <p:tgtEl>
                                          <p:spTgt spid="16998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69988">
                                            <p:txEl>
                                              <p:pRg st="2" end="2"/>
                                            </p:txEl>
                                          </p:spTgt>
                                        </p:tgtEl>
                                        <p:attrNameLst>
                                          <p:attrName>style.visibility</p:attrName>
                                        </p:attrNameLst>
                                      </p:cBhvr>
                                      <p:to>
                                        <p:strVal val="visible"/>
                                      </p:to>
                                    </p:set>
                                    <p:animEffect transition="in" filter="slide(fromBottom)">
                                      <p:cBhvr>
                                        <p:cTn id="22" dur="500"/>
                                        <p:tgtEl>
                                          <p:spTgt spid="16998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69988">
                                            <p:txEl>
                                              <p:pRg st="3" end="3"/>
                                            </p:txEl>
                                          </p:spTgt>
                                        </p:tgtEl>
                                        <p:attrNameLst>
                                          <p:attrName>style.visibility</p:attrName>
                                        </p:attrNameLst>
                                      </p:cBhvr>
                                      <p:to>
                                        <p:strVal val="visible"/>
                                      </p:to>
                                    </p:set>
                                    <p:animEffect transition="in" filter="slide(fromBottom)">
                                      <p:cBhvr>
                                        <p:cTn id="27" dur="500"/>
                                        <p:tgtEl>
                                          <p:spTgt spid="16998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169989"/>
                                        </p:tgtEl>
                                        <p:attrNameLst>
                                          <p:attrName>style.visibility</p:attrName>
                                        </p:attrNameLst>
                                      </p:cBhvr>
                                      <p:to>
                                        <p:strVal val="visible"/>
                                      </p:to>
                                    </p:set>
                                    <p:animEffect transition="in" filter="slide(fromBottom)">
                                      <p:cBhvr>
                                        <p:cTn id="32" dur="500"/>
                                        <p:tgtEl>
                                          <p:spTgt spid="169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animBg="1"/>
      <p:bldP spid="169988"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Text Box 3" descr="浅色横线"/>
          <p:cNvSpPr txBox="1">
            <a:spLocks noChangeArrowheads="1"/>
          </p:cNvSpPr>
          <p:nvPr/>
        </p:nvSpPr>
        <p:spPr bwMode="ltGray">
          <a:xfrm>
            <a:off x="609600" y="990600"/>
            <a:ext cx="7345363"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1</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、采用固定工具固定需要长时间拿住的目的物</a:t>
            </a:r>
          </a:p>
        </p:txBody>
      </p:sp>
      <p:sp>
        <p:nvSpPr>
          <p:cNvPr id="171012" name="Text Box 4"/>
          <p:cNvSpPr txBox="1">
            <a:spLocks noChangeArrowheads="1"/>
          </p:cNvSpPr>
          <p:nvPr/>
        </p:nvSpPr>
        <p:spPr bwMode="auto">
          <a:xfrm>
            <a:off x="609600" y="1905000"/>
            <a:ext cx="7416800" cy="1924050"/>
          </a:xfrm>
          <a:prstGeom prst="rect">
            <a:avLst/>
          </a:prstGeom>
          <a:noFill/>
          <a:ln w="9525" algn="ctr">
            <a:noFill/>
            <a:miter lim="800000"/>
            <a:headEnd/>
            <a:tailEnd/>
          </a:ln>
        </p:spPr>
        <p:txBody>
          <a:bodyPr lIns="96762" tIns="48381" rIns="96762" bIns="48381">
            <a:spAutoFit/>
          </a:bodyPr>
          <a:lstStyle/>
          <a:p>
            <a:pPr defTabSz="968375">
              <a:lnSpc>
                <a:spcPct val="125000"/>
              </a:lnSpc>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用一只手代替虎钳之类的固定工具拿住目的物，将降低作业效率。此时应考虑通过使用固定工具，解放拿住目的物的手，以便使用双手同时作业。这样，既能稳定产品质量，也便于作业，减轻操作者的疲劳。</a:t>
            </a:r>
          </a:p>
        </p:txBody>
      </p:sp>
      <p:sp>
        <p:nvSpPr>
          <p:cNvPr id="171013" name="Rectangle 5"/>
          <p:cNvSpPr>
            <a:spLocks noChangeArrowheads="1"/>
          </p:cNvSpPr>
          <p:nvPr/>
        </p:nvSpPr>
        <p:spPr bwMode="auto">
          <a:xfrm>
            <a:off x="762000" y="4038600"/>
            <a:ext cx="6013450"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rPr>
              <a:t> </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23</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：在拧紧螺钉作业中使用固定工具</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82948" name="Picture 8"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82949" name="Picture 9"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71018" name="Picture 10"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1011"/>
                                        </p:tgtEl>
                                        <p:attrNameLst>
                                          <p:attrName>style.visibility</p:attrName>
                                        </p:attrNameLst>
                                      </p:cBhvr>
                                      <p:to>
                                        <p:strVal val="visible"/>
                                      </p:to>
                                    </p:set>
                                    <p:anim calcmode="lin" valueType="num">
                                      <p:cBhvr additive="base">
                                        <p:cTn id="7" dur="500" fill="hold"/>
                                        <p:tgtEl>
                                          <p:spTgt spid="171011"/>
                                        </p:tgtEl>
                                        <p:attrNameLst>
                                          <p:attrName>ppt_x</p:attrName>
                                        </p:attrNameLst>
                                      </p:cBhvr>
                                      <p:tavLst>
                                        <p:tav tm="0">
                                          <p:val>
                                            <p:strVal val="#ppt_x"/>
                                          </p:val>
                                        </p:tav>
                                        <p:tav tm="100000">
                                          <p:val>
                                            <p:strVal val="#ppt_x"/>
                                          </p:val>
                                        </p:tav>
                                      </p:tavLst>
                                    </p:anim>
                                    <p:anim calcmode="lin" valueType="num">
                                      <p:cBhvr additive="base">
                                        <p:cTn id="8" dur="500" fill="hold"/>
                                        <p:tgtEl>
                                          <p:spTgt spid="1710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710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71013"/>
                                        </p:tgtEl>
                                        <p:attrNameLst>
                                          <p:attrName>style.visibility</p:attrName>
                                        </p:attrNameLst>
                                      </p:cBhvr>
                                      <p:to>
                                        <p:strVal val="visible"/>
                                      </p:to>
                                    </p:set>
                                    <p:animEffect transition="in" filter="slide(fromBottom)">
                                      <p:cBhvr>
                                        <p:cTn id="17" dur="500"/>
                                        <p:tgtEl>
                                          <p:spTgt spid="171013"/>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71018"/>
                                        </p:tgtEl>
                                        <p:attrNameLst>
                                          <p:attrName>style.visibility</p:attrName>
                                        </p:attrNameLst>
                                      </p:cBhvr>
                                      <p:to>
                                        <p:strVal val="visible"/>
                                      </p:to>
                                    </p:set>
                                    <p:animEffect transition="in" filter="slide(fromBottom)">
                                      <p:cBhvr>
                                        <p:cTn id="22" dur="500"/>
                                        <p:tgtEl>
                                          <p:spTgt spid="171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1" grpId="0" animBg="1" autoUpdateAnimBg="0"/>
      <p:bldP spid="171012" grpId="0" autoUpdateAnimBg="0"/>
      <p:bldP spid="171013"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Text Box 7"/>
          <p:cNvSpPr txBox="1">
            <a:spLocks noChangeArrowheads="1"/>
          </p:cNvSpPr>
          <p:nvPr/>
        </p:nvSpPr>
        <p:spPr bwMode="auto">
          <a:xfrm>
            <a:off x="0" y="6232525"/>
            <a:ext cx="9144000" cy="625475"/>
          </a:xfrm>
          <a:prstGeom prst="rect">
            <a:avLst/>
          </a:prstGeom>
          <a:solidFill>
            <a:schemeClr val="bg1"/>
          </a:solidFill>
          <a:ln w="9525">
            <a:noFill/>
            <a:miter lim="800000"/>
            <a:headEnd/>
            <a:tailEnd/>
          </a:ln>
        </p:spPr>
        <p:txBody>
          <a:bodyPr>
            <a:spAutoFit/>
          </a:bodyPr>
          <a:lstStyle/>
          <a:p>
            <a:endParaRPr lang="en-US" altLang="zh-CN" sz="3500">
              <a:latin typeface="Times New Roman" pitchFamily="18" charset="0"/>
            </a:endParaRPr>
          </a:p>
        </p:txBody>
      </p:sp>
      <p:sp>
        <p:nvSpPr>
          <p:cNvPr id="83970" name="Text Box 6"/>
          <p:cNvSpPr txBox="1">
            <a:spLocks noChangeArrowheads="1"/>
          </p:cNvSpPr>
          <p:nvPr/>
        </p:nvSpPr>
        <p:spPr bwMode="auto">
          <a:xfrm>
            <a:off x="0" y="0"/>
            <a:ext cx="9144000" cy="625475"/>
          </a:xfrm>
          <a:prstGeom prst="rect">
            <a:avLst/>
          </a:prstGeom>
          <a:solidFill>
            <a:schemeClr val="bg1"/>
          </a:solidFill>
          <a:ln w="9525">
            <a:noFill/>
            <a:miter lim="800000"/>
            <a:headEnd/>
            <a:tailEnd/>
          </a:ln>
        </p:spPr>
        <p:txBody>
          <a:bodyPr>
            <a:spAutoFit/>
          </a:bodyPr>
          <a:lstStyle/>
          <a:p>
            <a:endParaRPr lang="en-US" altLang="zh-CN" sz="3500">
              <a:latin typeface="Times New Roman" pitchFamily="18" charset="0"/>
            </a:endParaRPr>
          </a:p>
        </p:txBody>
      </p:sp>
      <p:pic>
        <p:nvPicPr>
          <p:cNvPr id="172035" name="Picture 3" descr="0626"/>
          <p:cNvPicPr>
            <a:picLocks noChangeArrowheads="1"/>
          </p:cNvPicPr>
          <p:nvPr/>
        </p:nvPicPr>
        <p:blipFill>
          <a:blip r:embed="rId2"/>
          <a:srcRect r="47343"/>
          <a:stretch>
            <a:fillRect/>
          </a:stretch>
        </p:blipFill>
        <p:spPr bwMode="auto">
          <a:xfrm>
            <a:off x="685800" y="685800"/>
            <a:ext cx="4343400" cy="5411788"/>
          </a:xfrm>
          <a:prstGeom prst="rect">
            <a:avLst/>
          </a:prstGeom>
          <a:noFill/>
          <a:ln w="9525">
            <a:noFill/>
            <a:miter lim="800000"/>
            <a:headEnd/>
            <a:tailEnd/>
          </a:ln>
        </p:spPr>
      </p:pic>
      <p:sp>
        <p:nvSpPr>
          <p:cNvPr id="172036" name="Text Box 4"/>
          <p:cNvSpPr txBox="1">
            <a:spLocks noChangeArrowheads="1"/>
          </p:cNvSpPr>
          <p:nvPr/>
        </p:nvSpPr>
        <p:spPr bwMode="auto">
          <a:xfrm>
            <a:off x="2843213" y="6237288"/>
            <a:ext cx="3384550" cy="4318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6-26</a:t>
            </a:r>
            <a:r>
              <a:rPr lang="zh-CN" altLang="en-US">
                <a:solidFill>
                  <a:schemeClr val="hlink"/>
                </a:solidFill>
                <a:latin typeface="黑体" pitchFamily="49" charset="-122"/>
                <a:ea typeface="黑体" pitchFamily="49" charset="-122"/>
                <a:cs typeface="Arial" charset="0"/>
              </a:rPr>
              <a:t>　固定工具的使用</a:t>
            </a:r>
          </a:p>
        </p:txBody>
      </p:sp>
      <p:sp>
        <p:nvSpPr>
          <p:cNvPr id="172037" name="Rectangle 5"/>
          <p:cNvSpPr>
            <a:spLocks noChangeArrowheads="1"/>
          </p:cNvSpPr>
          <p:nvPr/>
        </p:nvSpPr>
        <p:spPr bwMode="auto">
          <a:xfrm>
            <a:off x="250825" y="188913"/>
            <a:ext cx="7850188"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实例</a:t>
            </a:r>
            <a:r>
              <a:rPr lang="en-US" altLang="zh-CN" sz="2400">
                <a:latin typeface="Lucida Sans Unicode"/>
                <a:ea typeface="黑体" pitchFamily="49" charset="-122"/>
                <a:cs typeface="Arial" charset="0"/>
              </a:rPr>
              <a:t>23</a:t>
            </a:r>
            <a:r>
              <a:rPr lang="zh-CN" altLang="en-US" sz="2400">
                <a:latin typeface="Lucida Sans Unicode"/>
                <a:ea typeface="黑体" pitchFamily="49" charset="-122"/>
                <a:cs typeface="Arial" charset="0"/>
              </a:rPr>
              <a:t>：在拧紧螺钉作业中使用固定工具</a:t>
            </a:r>
          </a:p>
        </p:txBody>
      </p:sp>
      <p:pic>
        <p:nvPicPr>
          <p:cNvPr id="172045" name="Picture 13" descr="0626"/>
          <p:cNvPicPr>
            <a:picLocks noChangeArrowheads="1"/>
          </p:cNvPicPr>
          <p:nvPr/>
        </p:nvPicPr>
        <p:blipFill>
          <a:blip r:embed="rId2"/>
          <a:srcRect l="52657"/>
          <a:stretch>
            <a:fillRect/>
          </a:stretch>
        </p:blipFill>
        <p:spPr bwMode="auto">
          <a:xfrm>
            <a:off x="5029200" y="685800"/>
            <a:ext cx="3905250" cy="54117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2037"/>
                                        </p:tgtEl>
                                        <p:attrNameLst>
                                          <p:attrName>style.visibility</p:attrName>
                                        </p:attrNameLst>
                                      </p:cBhvr>
                                      <p:to>
                                        <p:strVal val="visible"/>
                                      </p:to>
                                    </p:set>
                                    <p:animEffect transition="in" filter="slide(fromBottom)">
                                      <p:cBhvr>
                                        <p:cTn id="7" dur="500"/>
                                        <p:tgtEl>
                                          <p:spTgt spid="17203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7203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172045"/>
                                        </p:tgtEl>
                                        <p:attrNameLst>
                                          <p:attrName>style.visibility</p:attrName>
                                        </p:attrNameLst>
                                      </p:cBhvr>
                                      <p:to>
                                        <p:strVal val="visible"/>
                                      </p:to>
                                    </p:se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72036"/>
                                        </p:tgtEl>
                                        <p:attrNameLst>
                                          <p:attrName>style.visibility</p:attrName>
                                        </p:attrNameLst>
                                      </p:cBhvr>
                                      <p:to>
                                        <p:strVal val="visible"/>
                                      </p:to>
                                    </p:set>
                                    <p:animEffect transition="in" filter="slide(fromBottom)">
                                      <p:cBhvr>
                                        <p:cTn id="19" dur="500"/>
                                        <p:tgtEl>
                                          <p:spTgt spid="172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6" grpId="0" animBg="1" autoUpdateAnimBg="0"/>
      <p:bldP spid="172037"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9" name="Text Box 3" descr="浅色横线"/>
          <p:cNvSpPr txBox="1">
            <a:spLocks noChangeArrowheads="1"/>
          </p:cNvSpPr>
          <p:nvPr/>
        </p:nvSpPr>
        <p:spPr bwMode="ltGray">
          <a:xfrm>
            <a:off x="762000" y="838200"/>
            <a:ext cx="7164388" cy="946150"/>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05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2</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、采用能用足进行作业的工具完成简单的或需要力量的作业</a:t>
            </a:r>
          </a:p>
        </p:txBody>
      </p:sp>
      <p:sp>
        <p:nvSpPr>
          <p:cNvPr id="173060" name="Text Box 4"/>
          <p:cNvSpPr txBox="1">
            <a:spLocks noChangeArrowheads="1"/>
          </p:cNvSpPr>
          <p:nvPr/>
        </p:nvSpPr>
        <p:spPr bwMode="auto">
          <a:xfrm>
            <a:off x="990600" y="4114800"/>
            <a:ext cx="5832475"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hlinkClick r:id="rId2" action="ppaction://hlinksldjump"/>
              </a:rPr>
              <a:t>例：两种用足进行操作的装置</a:t>
            </a:r>
            <a:endPar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endParaRPr>
          </a:p>
        </p:txBody>
      </p:sp>
      <p:sp>
        <p:nvSpPr>
          <p:cNvPr id="173061" name="Rectangle 5"/>
          <p:cNvSpPr>
            <a:spLocks noChangeArrowheads="1"/>
          </p:cNvSpPr>
          <p:nvPr/>
        </p:nvSpPr>
        <p:spPr bwMode="auto">
          <a:xfrm>
            <a:off x="838200" y="1981200"/>
            <a:ext cx="7162800" cy="1960563"/>
          </a:xfrm>
          <a:prstGeom prst="rect">
            <a:avLst/>
          </a:prstGeom>
          <a:noFill/>
          <a:ln w="9525" algn="ctr">
            <a:noFill/>
            <a:miter lim="800000"/>
            <a:headEnd/>
            <a:tailEnd/>
          </a:ln>
        </p:spPr>
        <p:txBody>
          <a:bodyPr lIns="96762" tIns="48381" rIns="96762" bIns="48381">
            <a:spAutoFit/>
          </a:bodyPr>
          <a:lstStyle/>
          <a:p>
            <a:pPr defTabSz="968375">
              <a:lnSpc>
                <a:spcPct val="115000"/>
              </a:lnSpc>
              <a:spcBef>
                <a:spcPct val="4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对不用手也能完成的简单作业，应尽量用足完成，以便空出双手进行复杂作业。</a:t>
            </a:r>
          </a:p>
          <a:p>
            <a:pPr defTabSz="968375">
              <a:lnSpc>
                <a:spcPct val="115000"/>
              </a:lnSpc>
              <a:spcBef>
                <a:spcPct val="4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对需要力量的作业，用足比用手操作更有效，还能减轻手的疲劳。</a:t>
            </a:r>
          </a:p>
        </p:txBody>
      </p:sp>
      <p:pic>
        <p:nvPicPr>
          <p:cNvPr id="84996" name="Picture 8"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84997" name="Picture 9"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73066" name="Picture 10"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3059"/>
                                        </p:tgtEl>
                                        <p:attrNameLst>
                                          <p:attrName>style.visibility</p:attrName>
                                        </p:attrNameLst>
                                      </p:cBhvr>
                                      <p:to>
                                        <p:strVal val="visible"/>
                                      </p:to>
                                    </p:set>
                                    <p:anim calcmode="lin" valueType="num">
                                      <p:cBhvr additive="base">
                                        <p:cTn id="7" dur="500" fill="hold"/>
                                        <p:tgtEl>
                                          <p:spTgt spid="173059"/>
                                        </p:tgtEl>
                                        <p:attrNameLst>
                                          <p:attrName>ppt_x</p:attrName>
                                        </p:attrNameLst>
                                      </p:cBhvr>
                                      <p:tavLst>
                                        <p:tav tm="0">
                                          <p:val>
                                            <p:strVal val="#ppt_x"/>
                                          </p:val>
                                        </p:tav>
                                        <p:tav tm="100000">
                                          <p:val>
                                            <p:strVal val="#ppt_x"/>
                                          </p:val>
                                        </p:tav>
                                      </p:tavLst>
                                    </p:anim>
                                    <p:anim calcmode="lin" valueType="num">
                                      <p:cBhvr additive="base">
                                        <p:cTn id="8" dur="500" fill="hold"/>
                                        <p:tgtEl>
                                          <p:spTgt spid="1730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7306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73060"/>
                                        </p:tgtEl>
                                        <p:attrNameLst>
                                          <p:attrName>style.visibility</p:attrName>
                                        </p:attrNameLst>
                                      </p:cBhvr>
                                      <p:to>
                                        <p:strVal val="visible"/>
                                      </p:to>
                                    </p:set>
                                    <p:animEffect transition="in" filter="slide(fromBottom)">
                                      <p:cBhvr>
                                        <p:cTn id="17" dur="500"/>
                                        <p:tgtEl>
                                          <p:spTgt spid="173060"/>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73066"/>
                                        </p:tgtEl>
                                        <p:attrNameLst>
                                          <p:attrName>style.visibility</p:attrName>
                                        </p:attrNameLst>
                                      </p:cBhvr>
                                      <p:to>
                                        <p:strVal val="visible"/>
                                      </p:to>
                                    </p:set>
                                    <p:animEffect transition="in" filter="slide(fromBottom)">
                                      <p:cBhvr>
                                        <p:cTn id="22" dur="500"/>
                                        <p:tgtEl>
                                          <p:spTgt spid="173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9" grpId="0" animBg="1" autoUpdateAnimBg="0"/>
      <p:bldP spid="173060" grpId="0" autoUpdateAnimBg="0"/>
      <p:bldP spid="173061" grpId="0"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3" name="Picture 3" descr="0627"/>
          <p:cNvPicPr>
            <a:picLocks noChangeAspect="1" noChangeArrowheads="1"/>
          </p:cNvPicPr>
          <p:nvPr/>
        </p:nvPicPr>
        <p:blipFill>
          <a:blip r:embed="rId2"/>
          <a:srcRect/>
          <a:stretch>
            <a:fillRect/>
          </a:stretch>
        </p:blipFill>
        <p:spPr bwMode="auto">
          <a:xfrm>
            <a:off x="1371600" y="1066800"/>
            <a:ext cx="6705600" cy="4248150"/>
          </a:xfrm>
          <a:prstGeom prst="rect">
            <a:avLst/>
          </a:prstGeom>
          <a:noFill/>
          <a:ln w="9525">
            <a:noFill/>
            <a:miter lim="800000"/>
            <a:headEnd/>
            <a:tailEnd/>
          </a:ln>
        </p:spPr>
      </p:pic>
      <p:sp>
        <p:nvSpPr>
          <p:cNvPr id="174084" name="Text Box 4"/>
          <p:cNvSpPr txBox="1">
            <a:spLocks noChangeArrowheads="1"/>
          </p:cNvSpPr>
          <p:nvPr/>
        </p:nvSpPr>
        <p:spPr bwMode="auto">
          <a:xfrm>
            <a:off x="3203575" y="5805488"/>
            <a:ext cx="3311525"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6-27</a:t>
            </a:r>
            <a:r>
              <a:rPr lang="zh-CN" altLang="en-US">
                <a:solidFill>
                  <a:schemeClr val="hlink"/>
                </a:solidFill>
                <a:latin typeface="黑体" pitchFamily="49" charset="-122"/>
                <a:ea typeface="黑体" pitchFamily="49" charset="-122"/>
                <a:cs typeface="Arial" charset="0"/>
              </a:rPr>
              <a:t>　用足进行操作的装置</a:t>
            </a:r>
          </a:p>
        </p:txBody>
      </p:sp>
      <p:sp>
        <p:nvSpPr>
          <p:cNvPr id="174085" name="Text Box 5"/>
          <p:cNvSpPr txBox="1">
            <a:spLocks noChangeArrowheads="1"/>
          </p:cNvSpPr>
          <p:nvPr/>
        </p:nvSpPr>
        <p:spPr bwMode="auto">
          <a:xfrm>
            <a:off x="1908175" y="5229225"/>
            <a:ext cx="2376488" cy="457200"/>
          </a:xfrm>
          <a:prstGeom prst="rect">
            <a:avLst/>
          </a:prstGeom>
          <a:noFill/>
          <a:ln w="9525" algn="ctr">
            <a:noFill/>
            <a:miter lim="800000"/>
            <a:headEnd/>
            <a:tailEnd/>
          </a:ln>
        </p:spPr>
        <p:txBody>
          <a:bodyPr anchor="ctr"/>
          <a:lstStyle/>
          <a:p>
            <a:r>
              <a:rPr lang="en-US" altLang="zh-CN" sz="2000">
                <a:solidFill>
                  <a:schemeClr val="accent2"/>
                </a:solidFill>
                <a:latin typeface="楷体_GB2312"/>
                <a:ea typeface="楷体_GB2312"/>
                <a:cs typeface="Arial" charset="0"/>
              </a:rPr>
              <a:t>a)</a:t>
            </a:r>
            <a:r>
              <a:rPr lang="zh-CN" altLang="en-US" sz="2000">
                <a:solidFill>
                  <a:schemeClr val="accent2"/>
                </a:solidFill>
                <a:latin typeface="楷体_GB2312"/>
                <a:ea typeface="楷体_GB2312"/>
                <a:cs typeface="Arial" charset="0"/>
              </a:rPr>
              <a:t>用足操作的钻床</a:t>
            </a:r>
          </a:p>
        </p:txBody>
      </p:sp>
      <p:sp>
        <p:nvSpPr>
          <p:cNvPr id="174086" name="Text Box 6"/>
          <p:cNvSpPr txBox="1">
            <a:spLocks noChangeArrowheads="1"/>
          </p:cNvSpPr>
          <p:nvPr/>
        </p:nvSpPr>
        <p:spPr bwMode="auto">
          <a:xfrm>
            <a:off x="5435600" y="5229225"/>
            <a:ext cx="3024188" cy="457200"/>
          </a:xfrm>
          <a:prstGeom prst="rect">
            <a:avLst/>
          </a:prstGeom>
          <a:noFill/>
          <a:ln w="9525" algn="ctr">
            <a:noFill/>
            <a:miter lim="800000"/>
            <a:headEnd/>
            <a:tailEnd/>
          </a:ln>
        </p:spPr>
        <p:txBody>
          <a:bodyPr anchor="ctr"/>
          <a:lstStyle/>
          <a:p>
            <a:r>
              <a:rPr lang="en-US" altLang="zh-CN" sz="2000">
                <a:solidFill>
                  <a:schemeClr val="accent2"/>
                </a:solidFill>
                <a:latin typeface="楷体_GB2312"/>
                <a:ea typeface="楷体_GB2312"/>
                <a:cs typeface="Arial" charset="0"/>
              </a:rPr>
              <a:t>b)</a:t>
            </a:r>
            <a:r>
              <a:rPr lang="zh-CN" altLang="en-US" sz="2000">
                <a:solidFill>
                  <a:schemeClr val="accent2"/>
                </a:solidFill>
                <a:latin typeface="楷体_GB2312"/>
                <a:ea typeface="楷体_GB2312"/>
                <a:cs typeface="Arial" charset="0"/>
              </a:rPr>
              <a:t>用足操作的锡钎焊机</a:t>
            </a:r>
            <a:endParaRPr lang="en-US" altLang="zh-CN" sz="2000">
              <a:solidFill>
                <a:schemeClr val="accent2"/>
              </a:solidFill>
              <a:latin typeface="楷体_GB2312"/>
              <a:ea typeface="楷体_GB2312"/>
              <a:cs typeface="Arial" charset="0"/>
            </a:endParaRPr>
          </a:p>
        </p:txBody>
      </p:sp>
      <p:sp>
        <p:nvSpPr>
          <p:cNvPr id="174088" name="Rectangle 8"/>
          <p:cNvSpPr>
            <a:spLocks noChangeArrowheads="1"/>
          </p:cNvSpPr>
          <p:nvPr/>
        </p:nvSpPr>
        <p:spPr bwMode="auto">
          <a:xfrm>
            <a:off x="611188" y="549275"/>
            <a:ext cx="7129462"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例：两种用足进行操作的装置</a:t>
            </a:r>
          </a:p>
        </p:txBody>
      </p:sp>
      <p:pic>
        <p:nvPicPr>
          <p:cNvPr id="86022" name="Picture 11"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86023" name="Picture 12"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4088"/>
                                        </p:tgtEl>
                                        <p:attrNameLst>
                                          <p:attrName>style.visibility</p:attrName>
                                        </p:attrNameLst>
                                      </p:cBhvr>
                                      <p:to>
                                        <p:strVal val="visible"/>
                                      </p:to>
                                    </p:set>
                                    <p:animEffect transition="in" filter="slide(fromBottom)">
                                      <p:cBhvr>
                                        <p:cTn id="7" dur="500"/>
                                        <p:tgtEl>
                                          <p:spTgt spid="17408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74083"/>
                                        </p:tgtEl>
                                        <p:attrNameLst>
                                          <p:attrName>style.visibility</p:attrName>
                                        </p:attrNameLst>
                                      </p:cBhvr>
                                      <p:to>
                                        <p:strVal val="visible"/>
                                      </p:to>
                                    </p:set>
                                  </p:childTnLst>
                                </p:cTn>
                              </p:par>
                            </p:childTnLst>
                          </p:cTn>
                        </p:par>
                        <p:par>
                          <p:cTn id="12" fill="hold">
                            <p:stCondLst>
                              <p:cond delay="500"/>
                            </p:stCondLst>
                            <p:childTnLst>
                              <p:par>
                                <p:cTn id="13" presetID="12" presetClass="entr" presetSubtype="4" fill="hold" grpId="0" nodeType="afterEffect">
                                  <p:stCondLst>
                                    <p:cond delay="0"/>
                                  </p:stCondLst>
                                  <p:childTnLst>
                                    <p:set>
                                      <p:cBhvr>
                                        <p:cTn id="14" dur="1" fill="hold">
                                          <p:stCondLst>
                                            <p:cond delay="0"/>
                                          </p:stCondLst>
                                        </p:cTn>
                                        <p:tgtEl>
                                          <p:spTgt spid="174085"/>
                                        </p:tgtEl>
                                        <p:attrNameLst>
                                          <p:attrName>style.visibility</p:attrName>
                                        </p:attrNameLst>
                                      </p:cBhvr>
                                      <p:to>
                                        <p:strVal val="visible"/>
                                      </p:to>
                                    </p:set>
                                    <p:animEffect transition="in" filter="slide(fromBottom)">
                                      <p:cBhvr>
                                        <p:cTn id="15" dur="500"/>
                                        <p:tgtEl>
                                          <p:spTgt spid="174085"/>
                                        </p:tgtEl>
                                      </p:cBhvr>
                                    </p:animEffect>
                                  </p:childTnLst>
                                </p:cTn>
                              </p:par>
                            </p:childTnLst>
                          </p:cTn>
                        </p:par>
                        <p:par>
                          <p:cTn id="16" fill="hold">
                            <p:stCondLst>
                              <p:cond delay="1000"/>
                            </p:stCondLst>
                            <p:childTnLst>
                              <p:par>
                                <p:cTn id="17" presetID="12" presetClass="entr" presetSubtype="4" fill="hold" grpId="0" nodeType="afterEffect">
                                  <p:stCondLst>
                                    <p:cond delay="0"/>
                                  </p:stCondLst>
                                  <p:childTnLst>
                                    <p:set>
                                      <p:cBhvr>
                                        <p:cTn id="18" dur="1" fill="hold">
                                          <p:stCondLst>
                                            <p:cond delay="0"/>
                                          </p:stCondLst>
                                        </p:cTn>
                                        <p:tgtEl>
                                          <p:spTgt spid="174086"/>
                                        </p:tgtEl>
                                        <p:attrNameLst>
                                          <p:attrName>style.visibility</p:attrName>
                                        </p:attrNameLst>
                                      </p:cBhvr>
                                      <p:to>
                                        <p:strVal val="visible"/>
                                      </p:to>
                                    </p:set>
                                    <p:animEffect transition="in" filter="slide(fromBottom)">
                                      <p:cBhvr>
                                        <p:cTn id="19" dur="500"/>
                                        <p:tgtEl>
                                          <p:spTgt spid="174086"/>
                                        </p:tgtEl>
                                      </p:cBhvr>
                                    </p:animEffect>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174084"/>
                                        </p:tgtEl>
                                        <p:attrNameLst>
                                          <p:attrName>style.visibility</p:attrName>
                                        </p:attrNameLst>
                                      </p:cBhvr>
                                      <p:to>
                                        <p:strVal val="visible"/>
                                      </p:to>
                                    </p:set>
                                    <p:animEffect transition="in" filter="slide(fromBottom)">
                                      <p:cBhvr>
                                        <p:cTn id="23" dur="500"/>
                                        <p:tgtEl>
                                          <p:spTgt spid="174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4" grpId="0" animBg="1" autoUpdateAnimBg="0"/>
      <p:bldP spid="174085" grpId="0" autoUpdateAnimBg="0"/>
      <p:bldP spid="174086" grpId="0" autoUpdateAnimBg="0"/>
      <p:bldP spid="174088"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7" name="Text Box 3" descr="浅色横线"/>
          <p:cNvSpPr txBox="1">
            <a:spLocks noChangeArrowheads="1"/>
          </p:cNvSpPr>
          <p:nvPr/>
        </p:nvSpPr>
        <p:spPr bwMode="ltGray">
          <a:xfrm>
            <a:off x="685800" y="1066800"/>
            <a:ext cx="7200900"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3</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、设计能双手同时操作的夹具</a:t>
            </a:r>
          </a:p>
        </p:txBody>
      </p:sp>
      <p:sp>
        <p:nvSpPr>
          <p:cNvPr id="175108" name="Text Box 4"/>
          <p:cNvSpPr txBox="1">
            <a:spLocks noChangeArrowheads="1"/>
          </p:cNvSpPr>
          <p:nvPr/>
        </p:nvSpPr>
        <p:spPr bwMode="auto">
          <a:xfrm>
            <a:off x="762000" y="3733800"/>
            <a:ext cx="7488238" cy="96837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cs typeface="Arial" pitchFamily="34" charset="0"/>
                <a:hlinkClick r:id="rId2" action="ppaction://hlinksldjump"/>
              </a:rPr>
              <a:t>24</a:t>
            </a: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hlinkClick r:id="rId2" action="ppaction://hlinksldjump"/>
              </a:rPr>
              <a:t>：通过夹具实现双手同时操作带尾垫圈的弯曲作业</a:t>
            </a:r>
            <a:endPar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endParaRPr>
          </a:p>
        </p:txBody>
      </p:sp>
      <p:sp>
        <p:nvSpPr>
          <p:cNvPr id="175109" name="Rectangle 5"/>
          <p:cNvSpPr>
            <a:spLocks noChangeArrowheads="1"/>
          </p:cNvSpPr>
          <p:nvPr/>
        </p:nvSpPr>
        <p:spPr bwMode="auto">
          <a:xfrm>
            <a:off x="685800" y="1905000"/>
            <a:ext cx="7777163" cy="1778000"/>
          </a:xfrm>
          <a:prstGeom prst="rect">
            <a:avLst/>
          </a:prstGeom>
          <a:noFill/>
          <a:ln w="9525" algn="ctr">
            <a:noFill/>
            <a:miter lim="800000"/>
            <a:headEnd/>
            <a:tailEnd/>
          </a:ln>
        </p:spPr>
        <p:txBody>
          <a:bodyPr lIns="96762" tIns="48381" rIns="96762" bIns="48381">
            <a:spAutoFit/>
          </a:bodyPr>
          <a:lstStyle/>
          <a:p>
            <a:pPr defTabSz="968375">
              <a:lnSpc>
                <a:spcPct val="115000"/>
              </a:lnSpc>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按能同时使用双手布置作业区域，设计不发生单手空手等待的夹具时，有必要从操作的角度，设计出便于安装定位的夹具。同时，还要考虑一次在夹具上能完成多件加工。</a:t>
            </a:r>
          </a:p>
        </p:txBody>
      </p:sp>
      <p:pic>
        <p:nvPicPr>
          <p:cNvPr id="87044" name="Picture 8"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87045" name="Picture 9"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75114" name="Picture 10"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5107"/>
                                        </p:tgtEl>
                                        <p:attrNameLst>
                                          <p:attrName>style.visibility</p:attrName>
                                        </p:attrNameLst>
                                      </p:cBhvr>
                                      <p:to>
                                        <p:strVal val="visible"/>
                                      </p:to>
                                    </p:set>
                                    <p:anim calcmode="lin" valueType="num">
                                      <p:cBhvr additive="base">
                                        <p:cTn id="7" dur="500" fill="hold"/>
                                        <p:tgtEl>
                                          <p:spTgt spid="175107"/>
                                        </p:tgtEl>
                                        <p:attrNameLst>
                                          <p:attrName>ppt_x</p:attrName>
                                        </p:attrNameLst>
                                      </p:cBhvr>
                                      <p:tavLst>
                                        <p:tav tm="0">
                                          <p:val>
                                            <p:strVal val="#ppt_x"/>
                                          </p:val>
                                        </p:tav>
                                        <p:tav tm="100000">
                                          <p:val>
                                            <p:strVal val="#ppt_x"/>
                                          </p:val>
                                        </p:tav>
                                      </p:tavLst>
                                    </p:anim>
                                    <p:anim calcmode="lin" valueType="num">
                                      <p:cBhvr additive="base">
                                        <p:cTn id="8" dur="500" fill="hold"/>
                                        <p:tgtEl>
                                          <p:spTgt spid="17510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7510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75108"/>
                                        </p:tgtEl>
                                        <p:attrNameLst>
                                          <p:attrName>style.visibility</p:attrName>
                                        </p:attrNameLst>
                                      </p:cBhvr>
                                      <p:to>
                                        <p:strVal val="visible"/>
                                      </p:to>
                                    </p:set>
                                    <p:animEffect transition="in" filter="slide(fromBottom)">
                                      <p:cBhvr>
                                        <p:cTn id="17" dur="500"/>
                                        <p:tgtEl>
                                          <p:spTgt spid="175108"/>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75114"/>
                                        </p:tgtEl>
                                        <p:attrNameLst>
                                          <p:attrName>style.visibility</p:attrName>
                                        </p:attrNameLst>
                                      </p:cBhvr>
                                      <p:to>
                                        <p:strVal val="visible"/>
                                      </p:to>
                                    </p:set>
                                    <p:animEffect transition="in" filter="slide(fromBottom)">
                                      <p:cBhvr>
                                        <p:cTn id="22" dur="500"/>
                                        <p:tgtEl>
                                          <p:spTgt spid="175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animBg="1" autoUpdateAnimBg="0"/>
      <p:bldP spid="175108" grpId="0" autoUpdateAnimBg="0"/>
      <p:bldP spid="175109"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1" name="Picture 3" descr="0628"/>
          <p:cNvPicPr>
            <a:picLocks noChangeArrowheads="1"/>
          </p:cNvPicPr>
          <p:nvPr/>
        </p:nvPicPr>
        <p:blipFill>
          <a:blip r:embed="rId2"/>
          <a:srcRect r="53020"/>
          <a:stretch>
            <a:fillRect/>
          </a:stretch>
        </p:blipFill>
        <p:spPr bwMode="auto">
          <a:xfrm>
            <a:off x="533400" y="1600200"/>
            <a:ext cx="3581400" cy="3786188"/>
          </a:xfrm>
          <a:prstGeom prst="rect">
            <a:avLst/>
          </a:prstGeom>
          <a:noFill/>
          <a:ln w="9525">
            <a:noFill/>
            <a:miter lim="800000"/>
            <a:headEnd/>
            <a:tailEnd/>
          </a:ln>
        </p:spPr>
      </p:pic>
      <p:sp>
        <p:nvSpPr>
          <p:cNvPr id="176132" name="Text Box 4"/>
          <p:cNvSpPr txBox="1">
            <a:spLocks noChangeArrowheads="1"/>
          </p:cNvSpPr>
          <p:nvPr/>
        </p:nvSpPr>
        <p:spPr bwMode="auto">
          <a:xfrm>
            <a:off x="2627313" y="5661025"/>
            <a:ext cx="3671887"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6-28</a:t>
            </a:r>
            <a:r>
              <a:rPr lang="zh-CN" altLang="en-US">
                <a:solidFill>
                  <a:schemeClr val="hlink"/>
                </a:solidFill>
                <a:latin typeface="黑体" pitchFamily="49" charset="-122"/>
                <a:ea typeface="黑体" pitchFamily="49" charset="-122"/>
                <a:cs typeface="Arial" charset="0"/>
              </a:rPr>
              <a:t>　带尾垫圈弯曲作业</a:t>
            </a:r>
          </a:p>
        </p:txBody>
      </p:sp>
      <p:sp>
        <p:nvSpPr>
          <p:cNvPr id="176134" name="Rectangle 6"/>
          <p:cNvSpPr>
            <a:spLocks noChangeArrowheads="1"/>
          </p:cNvSpPr>
          <p:nvPr/>
        </p:nvSpPr>
        <p:spPr bwMode="auto">
          <a:xfrm>
            <a:off x="250825" y="765175"/>
            <a:ext cx="8351838"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24</a:t>
            </a:r>
            <a:r>
              <a:rPr lang="zh-CN" altLang="en-US" sz="2400">
                <a:latin typeface="Lucida Sans Unicode"/>
                <a:ea typeface="黑体" pitchFamily="49" charset="-122"/>
                <a:cs typeface="Arial" charset="0"/>
              </a:rPr>
              <a:t>：通过夹具实现双手同时操作带尾垫圈的弯曲作业</a:t>
            </a:r>
          </a:p>
        </p:txBody>
      </p:sp>
      <p:pic>
        <p:nvPicPr>
          <p:cNvPr id="88068"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88069"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76139" name="Picture 11" descr="0628"/>
          <p:cNvPicPr>
            <a:picLocks noChangeArrowheads="1"/>
          </p:cNvPicPr>
          <p:nvPr/>
        </p:nvPicPr>
        <p:blipFill>
          <a:blip r:embed="rId2"/>
          <a:srcRect l="53978"/>
          <a:stretch>
            <a:fillRect/>
          </a:stretch>
        </p:blipFill>
        <p:spPr bwMode="auto">
          <a:xfrm>
            <a:off x="4800600" y="1524000"/>
            <a:ext cx="3508375" cy="37861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6134"/>
                                        </p:tgtEl>
                                        <p:attrNameLst>
                                          <p:attrName>style.visibility</p:attrName>
                                        </p:attrNameLst>
                                      </p:cBhvr>
                                      <p:to>
                                        <p:strVal val="visible"/>
                                      </p:to>
                                    </p:set>
                                    <p:anim calcmode="lin" valueType="num">
                                      <p:cBhvr additive="base">
                                        <p:cTn id="7" dur="500" fill="hold"/>
                                        <p:tgtEl>
                                          <p:spTgt spid="176134"/>
                                        </p:tgtEl>
                                        <p:attrNameLst>
                                          <p:attrName>ppt_x</p:attrName>
                                        </p:attrNameLst>
                                      </p:cBhvr>
                                      <p:tavLst>
                                        <p:tav tm="0">
                                          <p:val>
                                            <p:strVal val="#ppt_x"/>
                                          </p:val>
                                        </p:tav>
                                        <p:tav tm="100000">
                                          <p:val>
                                            <p:strVal val="#ppt_x"/>
                                          </p:val>
                                        </p:tav>
                                      </p:tavLst>
                                    </p:anim>
                                    <p:anim calcmode="lin" valueType="num">
                                      <p:cBhvr additive="base">
                                        <p:cTn id="8" dur="500" fill="hold"/>
                                        <p:tgtEl>
                                          <p:spTgt spid="1761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499"/>
                                          </p:stCondLst>
                                        </p:cTn>
                                        <p:tgtEl>
                                          <p:spTgt spid="17613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176139"/>
                                        </p:tgtEl>
                                        <p:attrNameLst>
                                          <p:attrName>style.visibility</p:attrName>
                                        </p:attrNameLst>
                                      </p:cBhvr>
                                      <p:to>
                                        <p:strVal val="visible"/>
                                      </p:to>
                                    </p:set>
                                  </p:childTnLst>
                                </p:cTn>
                              </p:par>
                            </p:childTnLst>
                          </p:cTn>
                        </p:par>
                        <p:par>
                          <p:cTn id="17" fill="hold">
                            <p:stCondLst>
                              <p:cond delay="500"/>
                            </p:stCondLst>
                            <p:childTnLst>
                              <p:par>
                                <p:cTn id="18" presetID="12" presetClass="entr" presetSubtype="4" fill="hold" grpId="0" nodeType="afterEffect">
                                  <p:stCondLst>
                                    <p:cond delay="0"/>
                                  </p:stCondLst>
                                  <p:childTnLst>
                                    <p:set>
                                      <p:cBhvr>
                                        <p:cTn id="19" dur="1" fill="hold">
                                          <p:stCondLst>
                                            <p:cond delay="0"/>
                                          </p:stCondLst>
                                        </p:cTn>
                                        <p:tgtEl>
                                          <p:spTgt spid="176132"/>
                                        </p:tgtEl>
                                        <p:attrNameLst>
                                          <p:attrName>style.visibility</p:attrName>
                                        </p:attrNameLst>
                                      </p:cBhvr>
                                      <p:to>
                                        <p:strVal val="visible"/>
                                      </p:to>
                                    </p:set>
                                    <p:animEffect transition="in" filter="slide(fromBottom)">
                                      <p:cBhvr>
                                        <p:cTn id="20" dur="500"/>
                                        <p:tgtEl>
                                          <p:spTgt spid="176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2" grpId="0" animBg="1" autoUpdateAnimBg="0"/>
      <p:bldP spid="176134" grpId="0"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Text Box 3" descr="宽上对角线"/>
          <p:cNvSpPr txBox="1">
            <a:spLocks noChangeArrowheads="1"/>
          </p:cNvSpPr>
          <p:nvPr/>
        </p:nvSpPr>
        <p:spPr bwMode="auto">
          <a:xfrm>
            <a:off x="900113" y="981075"/>
            <a:ext cx="7237412" cy="612775"/>
          </a:xfrm>
          <a:prstGeom prst="rect">
            <a:avLst/>
          </a:prstGeom>
          <a:pattFill prst="wdUpDiag">
            <a:fgClr>
              <a:srgbClr val="FFFF00"/>
            </a:fgClr>
            <a:bgClr>
              <a:srgbClr val="FFFFFF"/>
            </a:bgClr>
          </a:pattFill>
          <a:ln w="28575" algn="ctr">
            <a:solidFill>
              <a:schemeClr val="hlink"/>
            </a:solidFill>
            <a:miter lim="800000"/>
            <a:headEnd/>
            <a:tailEnd/>
          </a:ln>
        </p:spPr>
        <p:txBody>
          <a:bodyPr anchor="ctr"/>
          <a:lstStyle/>
          <a:p>
            <a:pPr>
              <a:spcBef>
                <a:spcPct val="20000"/>
              </a:spcBef>
              <a:buClr>
                <a:schemeClr val="accent1"/>
              </a:buClr>
              <a:buSzPct val="80000"/>
              <a:buFont typeface="Wingdings" pitchFamily="2" charset="2"/>
              <a:buNone/>
            </a:pPr>
            <a:r>
              <a:rPr lang="zh-CN" altLang="en-US" sz="3200" i="1">
                <a:solidFill>
                  <a:schemeClr val="accent2"/>
                </a:solidFill>
                <a:latin typeface="楷体_GB2312"/>
                <a:ea typeface="楷体_GB2312"/>
                <a:cs typeface="Arial" charset="0"/>
              </a:rPr>
              <a:t>三、基本原则</a:t>
            </a:r>
            <a:r>
              <a:rPr lang="en-US" altLang="zh-CN" sz="3200" i="1">
                <a:solidFill>
                  <a:schemeClr val="accent2"/>
                </a:solidFill>
                <a:latin typeface="楷体_GB2312"/>
                <a:ea typeface="楷体_GB2312"/>
                <a:cs typeface="Arial" charset="0"/>
              </a:rPr>
              <a:t>3</a:t>
            </a:r>
            <a:r>
              <a:rPr lang="zh-CN" altLang="en-US" sz="3200" i="1">
                <a:solidFill>
                  <a:schemeClr val="accent2"/>
                </a:solidFill>
                <a:latin typeface="楷体_GB2312"/>
                <a:ea typeface="楷体_GB2312"/>
                <a:cs typeface="Arial" charset="0"/>
              </a:rPr>
              <a:t>：缩短动作距离</a:t>
            </a:r>
          </a:p>
        </p:txBody>
      </p:sp>
      <p:sp>
        <p:nvSpPr>
          <p:cNvPr id="177156" name="Text Box 4"/>
          <p:cNvSpPr txBox="1">
            <a:spLocks noChangeArrowheads="1"/>
          </p:cNvSpPr>
          <p:nvPr/>
        </p:nvSpPr>
        <p:spPr bwMode="auto">
          <a:xfrm>
            <a:off x="971550" y="1916113"/>
            <a:ext cx="5510213" cy="522287"/>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hlinkClick r:id="rId3" action="ppaction://hlinksldjump"/>
              </a:rPr>
              <a:t>（一）关于动作方法</a:t>
            </a:r>
            <a:endParaRPr lang="zh-CN" altLang="en-US" sz="2800">
              <a:latin typeface="楷体_GB2312"/>
              <a:ea typeface="楷体_GB2312"/>
              <a:cs typeface="Arial" charset="0"/>
            </a:endParaRPr>
          </a:p>
        </p:txBody>
      </p:sp>
      <p:sp>
        <p:nvSpPr>
          <p:cNvPr id="177157" name="Text Box 5"/>
          <p:cNvSpPr txBox="1">
            <a:spLocks noChangeArrowheads="1"/>
          </p:cNvSpPr>
          <p:nvPr/>
        </p:nvSpPr>
        <p:spPr bwMode="auto">
          <a:xfrm>
            <a:off x="971550" y="2614613"/>
            <a:ext cx="4402138" cy="522287"/>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hlinkClick r:id="rId4" action="ppaction://hlinksldjump"/>
              </a:rPr>
              <a:t>（二）关于作业现场布置</a:t>
            </a:r>
            <a:endParaRPr lang="zh-CN" altLang="en-US" sz="2800">
              <a:latin typeface="楷体_GB2312"/>
              <a:ea typeface="楷体_GB2312"/>
              <a:cs typeface="Arial" charset="0"/>
            </a:endParaRPr>
          </a:p>
        </p:txBody>
      </p:sp>
      <p:sp>
        <p:nvSpPr>
          <p:cNvPr id="177158" name="Text Box 6"/>
          <p:cNvSpPr txBox="1">
            <a:spLocks noChangeArrowheads="1"/>
          </p:cNvSpPr>
          <p:nvPr/>
        </p:nvSpPr>
        <p:spPr bwMode="auto">
          <a:xfrm>
            <a:off x="971550" y="3302000"/>
            <a:ext cx="6481763" cy="522288"/>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hlinkClick r:id="rId5" action="ppaction://hlinksldjump"/>
              </a:rPr>
              <a:t>（三）关于工夹具和机器</a:t>
            </a:r>
            <a:endParaRPr lang="zh-CN" altLang="en-US" sz="2800">
              <a:latin typeface="楷体_GB2312"/>
              <a:ea typeface="楷体_GB2312"/>
              <a:cs typeface="Arial" charset="0"/>
            </a:endParaRPr>
          </a:p>
        </p:txBody>
      </p:sp>
      <p:pic>
        <p:nvPicPr>
          <p:cNvPr id="177159" name="Picture 7" descr="0013">
            <a:hlinkClick r:id="rId6" action="ppaction://hlinksldjump"/>
          </p:cNvPr>
          <p:cNvPicPr>
            <a:picLocks noChangeAspect="1" noChangeArrowheads="1" noCrop="1"/>
          </p:cNvPicPr>
          <p:nvPr/>
        </p:nvPicPr>
        <p:blipFill>
          <a:blip r:embed="rId7"/>
          <a:srcRect/>
          <a:stretch>
            <a:fillRect/>
          </a:stretch>
        </p:blipFill>
        <p:spPr bwMode="auto">
          <a:xfrm>
            <a:off x="228600" y="6096000"/>
            <a:ext cx="762000" cy="617538"/>
          </a:xfrm>
          <a:prstGeom prst="rect">
            <a:avLst/>
          </a:prstGeom>
          <a:noFill/>
          <a:ln w="9525">
            <a:noFill/>
            <a:miter lim="800000"/>
            <a:headEnd/>
            <a:tailEnd/>
          </a:ln>
        </p:spPr>
      </p:pic>
      <p:pic>
        <p:nvPicPr>
          <p:cNvPr id="89094" name="Picture 10" descr="上一节">
            <a:hlinkClick r:id="rId8" action="ppaction://hlinksldjump"/>
          </p:cNvPr>
          <p:cNvPicPr>
            <a:picLocks noChangeAspect="1" noChangeArrowheads="1"/>
          </p:cNvPicPr>
          <p:nvPr/>
        </p:nvPicPr>
        <p:blipFill>
          <a:blip r:embed="rId9"/>
          <a:srcRect/>
          <a:stretch>
            <a:fillRect/>
          </a:stretch>
        </p:blipFill>
        <p:spPr bwMode="auto">
          <a:xfrm>
            <a:off x="4802188" y="6508750"/>
            <a:ext cx="760412" cy="273050"/>
          </a:xfrm>
          <a:prstGeom prst="rect">
            <a:avLst/>
          </a:prstGeom>
          <a:noFill/>
          <a:ln w="9525">
            <a:noFill/>
            <a:miter lim="800000"/>
            <a:headEnd/>
            <a:tailEnd/>
          </a:ln>
        </p:spPr>
      </p:pic>
      <p:pic>
        <p:nvPicPr>
          <p:cNvPr id="89095" name="Picture 11" descr="下一节">
            <a:hlinkClick r:id="rId10" action="ppaction://hlinksldjump"/>
          </p:cNvPr>
          <p:cNvPicPr>
            <a:picLocks noChangeAspect="1" noChangeArrowheads="1"/>
          </p:cNvPicPr>
          <p:nvPr/>
        </p:nvPicPr>
        <p:blipFill>
          <a:blip r:embed="rId11"/>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77155"/>
                                        </p:tgtEl>
                                        <p:attrNameLst>
                                          <p:attrName>style.visibility</p:attrName>
                                        </p:attrNameLst>
                                      </p:cBhvr>
                                      <p:to>
                                        <p:strVal val="visible"/>
                                      </p:to>
                                    </p:set>
                                    <p:anim calcmode="lin" valueType="num">
                                      <p:cBhvr>
                                        <p:cTn id="7" dur="1000" fill="hold"/>
                                        <p:tgtEl>
                                          <p:spTgt spid="177155"/>
                                        </p:tgtEl>
                                        <p:attrNameLst>
                                          <p:attrName>ppt_w</p:attrName>
                                        </p:attrNameLst>
                                      </p:cBhvr>
                                      <p:tavLst>
                                        <p:tav tm="0">
                                          <p:val>
                                            <p:strVal val="#ppt_w*0.70"/>
                                          </p:val>
                                        </p:tav>
                                        <p:tav tm="100000">
                                          <p:val>
                                            <p:strVal val="#ppt_w"/>
                                          </p:val>
                                        </p:tav>
                                      </p:tavLst>
                                    </p:anim>
                                    <p:anim calcmode="lin" valueType="num">
                                      <p:cBhvr>
                                        <p:cTn id="8" dur="1000" fill="hold"/>
                                        <p:tgtEl>
                                          <p:spTgt spid="177155"/>
                                        </p:tgtEl>
                                        <p:attrNameLst>
                                          <p:attrName>ppt_h</p:attrName>
                                        </p:attrNameLst>
                                      </p:cBhvr>
                                      <p:tavLst>
                                        <p:tav tm="0">
                                          <p:val>
                                            <p:strVal val="#ppt_h"/>
                                          </p:val>
                                        </p:tav>
                                        <p:tav tm="100000">
                                          <p:val>
                                            <p:strVal val="#ppt_h"/>
                                          </p:val>
                                        </p:tav>
                                      </p:tavLst>
                                    </p:anim>
                                    <p:animEffect transition="in" filter="fade">
                                      <p:cBhvr>
                                        <p:cTn id="9" dur="1000"/>
                                        <p:tgtEl>
                                          <p:spTgt spid="17715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177156"/>
                                        </p:tgtEl>
                                        <p:attrNameLst>
                                          <p:attrName>style.visibility</p:attrName>
                                        </p:attrNameLst>
                                      </p:cBhvr>
                                      <p:to>
                                        <p:strVal val="visible"/>
                                      </p:to>
                                    </p:set>
                                    <p:animEffect transition="in" filter="slide(fromBottom)">
                                      <p:cBhvr>
                                        <p:cTn id="14" dur="500"/>
                                        <p:tgtEl>
                                          <p:spTgt spid="17715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7157"/>
                                        </p:tgtEl>
                                        <p:attrNameLst>
                                          <p:attrName>style.visibility</p:attrName>
                                        </p:attrNameLst>
                                      </p:cBhvr>
                                      <p:to>
                                        <p:strVal val="visible"/>
                                      </p:to>
                                    </p:set>
                                    <p:anim calcmode="lin" valueType="num">
                                      <p:cBhvr additive="base">
                                        <p:cTn id="19" dur="500" fill="hold"/>
                                        <p:tgtEl>
                                          <p:spTgt spid="177157"/>
                                        </p:tgtEl>
                                        <p:attrNameLst>
                                          <p:attrName>ppt_x</p:attrName>
                                        </p:attrNameLst>
                                      </p:cBhvr>
                                      <p:tavLst>
                                        <p:tav tm="0">
                                          <p:val>
                                            <p:strVal val="#ppt_x"/>
                                          </p:val>
                                        </p:tav>
                                        <p:tav tm="100000">
                                          <p:val>
                                            <p:strVal val="#ppt_x"/>
                                          </p:val>
                                        </p:tav>
                                      </p:tavLst>
                                    </p:anim>
                                    <p:anim calcmode="lin" valueType="num">
                                      <p:cBhvr additive="base">
                                        <p:cTn id="20" dur="500" fill="hold"/>
                                        <p:tgtEl>
                                          <p:spTgt spid="17715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7158"/>
                                        </p:tgtEl>
                                        <p:attrNameLst>
                                          <p:attrName>style.visibility</p:attrName>
                                        </p:attrNameLst>
                                      </p:cBhvr>
                                      <p:to>
                                        <p:strVal val="visible"/>
                                      </p:to>
                                    </p:set>
                                    <p:anim calcmode="lin" valueType="num">
                                      <p:cBhvr additive="base">
                                        <p:cTn id="25" dur="500" fill="hold"/>
                                        <p:tgtEl>
                                          <p:spTgt spid="177158"/>
                                        </p:tgtEl>
                                        <p:attrNameLst>
                                          <p:attrName>ppt_x</p:attrName>
                                        </p:attrNameLst>
                                      </p:cBhvr>
                                      <p:tavLst>
                                        <p:tav tm="0">
                                          <p:val>
                                            <p:strVal val="#ppt_x"/>
                                          </p:val>
                                        </p:tav>
                                        <p:tav tm="100000">
                                          <p:val>
                                            <p:strVal val="#ppt_x"/>
                                          </p:val>
                                        </p:tav>
                                      </p:tavLst>
                                    </p:anim>
                                    <p:anim calcmode="lin" valueType="num">
                                      <p:cBhvr additive="base">
                                        <p:cTn id="26" dur="500" fill="hold"/>
                                        <p:tgtEl>
                                          <p:spTgt spid="17715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77159"/>
                                        </p:tgtEl>
                                        <p:attrNameLst>
                                          <p:attrName>style.visibility</p:attrName>
                                        </p:attrNameLst>
                                      </p:cBhvr>
                                      <p:to>
                                        <p:strVal val="visible"/>
                                      </p:to>
                                    </p:set>
                                    <p:animEffect transition="in" filter="slide(fromBottom)">
                                      <p:cBhvr>
                                        <p:cTn id="31" dur="500"/>
                                        <p:tgtEl>
                                          <p:spTgt spid="177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animBg="1"/>
      <p:bldP spid="177156" grpId="0"/>
      <p:bldP spid="177157" grpId="0"/>
      <p:bldP spid="17715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Text Box 3"/>
          <p:cNvSpPr txBox="1">
            <a:spLocks noChangeArrowheads="1"/>
          </p:cNvSpPr>
          <p:nvPr/>
        </p:nvSpPr>
        <p:spPr bwMode="ltGray">
          <a:xfrm>
            <a:off x="914400" y="1219200"/>
            <a:ext cx="6913563"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（一）关于动作方法</a:t>
            </a:r>
          </a:p>
        </p:txBody>
      </p:sp>
      <p:sp>
        <p:nvSpPr>
          <p:cNvPr id="178183" name="Rectangle 7"/>
          <p:cNvSpPr>
            <a:spLocks noChangeArrowheads="1"/>
          </p:cNvSpPr>
          <p:nvPr/>
        </p:nvSpPr>
        <p:spPr bwMode="auto">
          <a:xfrm>
            <a:off x="971550" y="2133600"/>
            <a:ext cx="6985000" cy="1247775"/>
          </a:xfrm>
          <a:prstGeom prst="rect">
            <a:avLst/>
          </a:prstGeom>
          <a:noFill/>
          <a:ln w="9525" algn="ctr">
            <a:noFill/>
            <a:miter lim="800000"/>
            <a:headEnd/>
            <a:tailEnd/>
          </a:ln>
        </p:spPr>
        <p:txBody>
          <a:bodyPr lIns="96762" tIns="48381" rIns="96762" bIns="48381">
            <a:spAutoFit/>
          </a:bodyPr>
          <a:lstStyle/>
          <a:p>
            <a:pPr defTabSz="968375">
              <a:lnSpc>
                <a:spcPct val="115000"/>
              </a:lnSpc>
              <a:spcAft>
                <a:spcPct val="10000"/>
              </a:spcAft>
              <a:buClr>
                <a:srgbClr val="FF6600"/>
              </a:buClr>
              <a:buFont typeface="Wingdings" pitchFamily="2" charset="2"/>
              <a:buChar char="ü"/>
            </a:pPr>
            <a:r>
              <a:rPr lang="en-US" altLang="zh-CN" sz="2600">
                <a:latin typeface="Lucida Sans Unicode"/>
                <a:ea typeface="黑体" pitchFamily="49" charset="-122"/>
                <a:cs typeface="Arial" charset="0"/>
                <a:hlinkClick r:id="rId2" action="ppaction://hlinksldjump"/>
              </a:rPr>
              <a:t>1</a:t>
            </a:r>
            <a:r>
              <a:rPr lang="zh-CN" altLang="en-US" sz="2600">
                <a:latin typeface="Lucida Sans Unicode"/>
                <a:ea typeface="黑体" pitchFamily="49" charset="-122"/>
                <a:cs typeface="Arial" charset="0"/>
                <a:hlinkClick r:id="rId2" action="ppaction://hlinksldjump"/>
              </a:rPr>
              <a:t>、便于用最适当的人体部位动作</a:t>
            </a:r>
            <a:endParaRPr lang="zh-CN" altLang="en-US" sz="2600">
              <a:latin typeface="Lucida Sans Unicode"/>
              <a:ea typeface="黑体" pitchFamily="49" charset="-122"/>
              <a:cs typeface="Arial" charset="0"/>
            </a:endParaRPr>
          </a:p>
          <a:p>
            <a:pPr defTabSz="968375">
              <a:lnSpc>
                <a:spcPct val="115000"/>
              </a:lnSpc>
              <a:spcAft>
                <a:spcPct val="10000"/>
              </a:spcAft>
              <a:buClr>
                <a:srgbClr val="FF6600"/>
              </a:buClr>
              <a:buFont typeface="Wingdings" pitchFamily="2" charset="2"/>
              <a:buChar char="ü"/>
            </a:pPr>
            <a:r>
              <a:rPr lang="en-US" altLang="zh-CN" sz="2600">
                <a:latin typeface="Lucida Sans Unicode"/>
                <a:ea typeface="黑体" pitchFamily="49" charset="-122"/>
                <a:cs typeface="Arial" charset="0"/>
                <a:hlinkClick r:id="rId3" action="ppaction://hlinksldjump"/>
              </a:rPr>
              <a:t>2</a:t>
            </a:r>
            <a:r>
              <a:rPr lang="zh-CN" altLang="en-US" sz="2600">
                <a:latin typeface="Lucida Sans Unicode"/>
                <a:ea typeface="黑体" pitchFamily="49" charset="-122"/>
                <a:cs typeface="Arial" charset="0"/>
                <a:hlinkClick r:id="rId3" action="ppaction://hlinksldjump"/>
              </a:rPr>
              <a:t>、用最短的距离进行动作</a:t>
            </a:r>
            <a:endParaRPr lang="zh-CN" altLang="en-US" sz="2600">
              <a:latin typeface="Lucida Sans Unicode"/>
              <a:ea typeface="黑体" pitchFamily="49" charset="-122"/>
              <a:cs typeface="Arial" charset="0"/>
            </a:endParaRPr>
          </a:p>
        </p:txBody>
      </p:sp>
      <p:pic>
        <p:nvPicPr>
          <p:cNvPr id="178184" name="Picture 8" descr="856">
            <a:hlinkClick r:id="rId4" action="ppaction://hlinksldjump"/>
          </p:cNvPr>
          <p:cNvPicPr>
            <a:picLocks noChangeAspect="1" noChangeArrowheads="1"/>
          </p:cNvPicPr>
          <p:nvPr/>
        </p:nvPicPr>
        <p:blipFill>
          <a:blip r:embed="rId5"/>
          <a:srcRect/>
          <a:stretch>
            <a:fillRect/>
          </a:stretch>
        </p:blipFill>
        <p:spPr bwMode="auto">
          <a:xfrm>
            <a:off x="304800" y="6162675"/>
            <a:ext cx="720725" cy="695325"/>
          </a:xfrm>
          <a:prstGeom prst="rect">
            <a:avLst/>
          </a:prstGeom>
          <a:noFill/>
          <a:ln w="9525">
            <a:noFill/>
            <a:miter lim="800000"/>
            <a:headEnd/>
            <a:tailEnd/>
          </a:ln>
        </p:spPr>
      </p:pic>
      <p:pic>
        <p:nvPicPr>
          <p:cNvPr id="90116" name="Picture 11" descr="上一节">
            <a:hlinkClick r:id="rId6" action="ppaction://hlinksldjump"/>
          </p:cNvPr>
          <p:cNvPicPr>
            <a:picLocks noChangeAspect="1" noChangeArrowheads="1"/>
          </p:cNvPicPr>
          <p:nvPr/>
        </p:nvPicPr>
        <p:blipFill>
          <a:blip r:embed="rId7"/>
          <a:srcRect/>
          <a:stretch>
            <a:fillRect/>
          </a:stretch>
        </p:blipFill>
        <p:spPr bwMode="auto">
          <a:xfrm>
            <a:off x="4802188" y="6508750"/>
            <a:ext cx="760412" cy="273050"/>
          </a:xfrm>
          <a:prstGeom prst="rect">
            <a:avLst/>
          </a:prstGeom>
          <a:noFill/>
          <a:ln w="9525">
            <a:noFill/>
            <a:miter lim="800000"/>
            <a:headEnd/>
            <a:tailEnd/>
          </a:ln>
        </p:spPr>
      </p:pic>
      <p:pic>
        <p:nvPicPr>
          <p:cNvPr id="90117" name="Picture 12" descr="下一节">
            <a:hlinkClick r:id="rId8" action="ppaction://hlinksldjump"/>
          </p:cNvPr>
          <p:cNvPicPr>
            <a:picLocks noChangeAspect="1" noChangeArrowheads="1"/>
          </p:cNvPicPr>
          <p:nvPr/>
        </p:nvPicPr>
        <p:blipFill>
          <a:blip r:embed="rId9"/>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78179"/>
                                        </p:tgtEl>
                                        <p:attrNameLst>
                                          <p:attrName>style.visibility</p:attrName>
                                        </p:attrNameLst>
                                      </p:cBhvr>
                                      <p:to>
                                        <p:strVal val="visible"/>
                                      </p:to>
                                    </p:set>
                                    <p:animEffect transition="in" filter="checkerboard(across)">
                                      <p:cBhvr>
                                        <p:cTn id="7" dur="500"/>
                                        <p:tgtEl>
                                          <p:spTgt spid="17817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78183">
                                            <p:txEl>
                                              <p:pRg st="0" end="0"/>
                                            </p:txEl>
                                          </p:spTgt>
                                        </p:tgtEl>
                                        <p:attrNameLst>
                                          <p:attrName>style.visibility</p:attrName>
                                        </p:attrNameLst>
                                      </p:cBhvr>
                                      <p:to>
                                        <p:strVal val="visible"/>
                                      </p:to>
                                    </p:set>
                                    <p:animEffect transition="in" filter="slide(fromBottom)">
                                      <p:cBhvr>
                                        <p:cTn id="12" dur="500"/>
                                        <p:tgtEl>
                                          <p:spTgt spid="17818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78183">
                                            <p:txEl>
                                              <p:pRg st="1" end="1"/>
                                            </p:txEl>
                                          </p:spTgt>
                                        </p:tgtEl>
                                        <p:attrNameLst>
                                          <p:attrName>style.visibility</p:attrName>
                                        </p:attrNameLst>
                                      </p:cBhvr>
                                      <p:to>
                                        <p:strVal val="visible"/>
                                      </p:to>
                                    </p:set>
                                    <p:animEffect transition="in" filter="slide(fromBottom)">
                                      <p:cBhvr>
                                        <p:cTn id="17" dur="500"/>
                                        <p:tgtEl>
                                          <p:spTgt spid="17818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78184"/>
                                        </p:tgtEl>
                                        <p:attrNameLst>
                                          <p:attrName>style.visibility</p:attrName>
                                        </p:attrNameLst>
                                      </p:cBhvr>
                                      <p:to>
                                        <p:strVal val="visible"/>
                                      </p:to>
                                    </p:set>
                                    <p:animEffect transition="in" filter="slide(fromBottom)">
                                      <p:cBhvr>
                                        <p:cTn id="22" dur="500"/>
                                        <p:tgtEl>
                                          <p:spTgt spid="1781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79" grpId="0" animBg="1"/>
      <p:bldP spid="17818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4" name="Rectangle 4" descr="浅色横线"/>
          <p:cNvSpPr>
            <a:spLocks noGrp="1" noChangeArrowheads="1"/>
          </p:cNvSpPr>
          <p:nvPr>
            <p:ph type="title"/>
          </p:nvPr>
        </p:nvSpPr>
        <p:spPr bwMode="ltGray">
          <a:xfrm>
            <a:off x="838200" y="1066800"/>
            <a:ext cx="6697663" cy="627063"/>
          </a:xfrm>
          <a:pattFill prst="ltHorz">
            <a:fgClr>
              <a:srgbClr val="66CCFF"/>
            </a:fgClr>
            <a:bgClr>
              <a:srgbClr val="FFFFFF"/>
            </a:bgClr>
          </a:pattFill>
          <a:ln w="19050" cap="flat" algn="ctr">
            <a:solidFill>
              <a:schemeClr val="tx2"/>
            </a:solidFill>
          </a:ln>
        </p:spPr>
        <p:txBody>
          <a:bodyPr anchor="t">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1</a:t>
            </a:r>
            <a:r>
              <a:rPr lang="zh-CN" altLang="en-US" sz="26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、便于用最适当的人体部位动作</a:t>
            </a:r>
          </a:p>
        </p:txBody>
      </p:sp>
      <p:sp>
        <p:nvSpPr>
          <p:cNvPr id="245765" name="Text Box 5"/>
          <p:cNvSpPr txBox="1">
            <a:spLocks noChangeArrowheads="1"/>
          </p:cNvSpPr>
          <p:nvPr/>
        </p:nvSpPr>
        <p:spPr bwMode="auto">
          <a:xfrm>
            <a:off x="914400" y="1981200"/>
            <a:ext cx="7129463" cy="1082675"/>
          </a:xfrm>
          <a:prstGeom prst="rect">
            <a:avLst/>
          </a:prstGeom>
          <a:noFill/>
          <a:ln w="9525" algn="ctr">
            <a:noFill/>
            <a:miter lim="800000"/>
            <a:headEnd/>
            <a:tailEnd/>
          </a:ln>
        </p:spPr>
        <p:txBody>
          <a:bodyPr lIns="96762" tIns="48381" rIns="96762" bIns="48381">
            <a:spAutoFit/>
          </a:bodyPr>
          <a:lstStyle/>
          <a:p>
            <a:pPr defTabSz="968375">
              <a:lnSpc>
                <a:spcPct val="135000"/>
              </a:lnSpc>
              <a:spcBef>
                <a:spcPct val="35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为完成规定的作业，把人体的活动部位限制到最小的范围，工作效率最高，同时也不容易疲劳。</a:t>
            </a:r>
          </a:p>
        </p:txBody>
      </p:sp>
      <p:sp>
        <p:nvSpPr>
          <p:cNvPr id="245766" name="Rectangle 6"/>
          <p:cNvSpPr>
            <a:spLocks noChangeArrowheads="1"/>
          </p:cNvSpPr>
          <p:nvPr/>
        </p:nvSpPr>
        <p:spPr bwMode="auto">
          <a:xfrm>
            <a:off x="1066800" y="3276600"/>
            <a:ext cx="3794125"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例图：人体最佳动作顺序</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91140"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91141"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764"/>
                                        </p:tgtEl>
                                        <p:attrNameLst>
                                          <p:attrName>style.visibility</p:attrName>
                                        </p:attrNameLst>
                                      </p:cBhvr>
                                      <p:to>
                                        <p:strVal val="visible"/>
                                      </p:to>
                                    </p:set>
                                    <p:anim calcmode="lin" valueType="num">
                                      <p:cBhvr additive="base">
                                        <p:cTn id="7" dur="500" fill="hold"/>
                                        <p:tgtEl>
                                          <p:spTgt spid="245764"/>
                                        </p:tgtEl>
                                        <p:attrNameLst>
                                          <p:attrName>ppt_x</p:attrName>
                                        </p:attrNameLst>
                                      </p:cBhvr>
                                      <p:tavLst>
                                        <p:tav tm="0">
                                          <p:val>
                                            <p:strVal val="#ppt_x"/>
                                          </p:val>
                                        </p:tav>
                                        <p:tav tm="100000">
                                          <p:val>
                                            <p:strVal val="#ppt_x"/>
                                          </p:val>
                                        </p:tav>
                                      </p:tavLst>
                                    </p:anim>
                                    <p:anim calcmode="lin" valueType="num">
                                      <p:cBhvr additive="base">
                                        <p:cTn id="8" dur="500" fill="hold"/>
                                        <p:tgtEl>
                                          <p:spTgt spid="24576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45765"/>
                                        </p:tgtEl>
                                        <p:attrNameLst>
                                          <p:attrName>style.visibility</p:attrName>
                                        </p:attrNameLst>
                                      </p:cBhvr>
                                      <p:to>
                                        <p:strVal val="visible"/>
                                      </p:to>
                                    </p:set>
                                    <p:anim calcmode="lin" valueType="num">
                                      <p:cBhvr>
                                        <p:cTn id="13" dur="1000" fill="hold"/>
                                        <p:tgtEl>
                                          <p:spTgt spid="245765"/>
                                        </p:tgtEl>
                                        <p:attrNameLst>
                                          <p:attrName>ppt_w</p:attrName>
                                        </p:attrNameLst>
                                      </p:cBhvr>
                                      <p:tavLst>
                                        <p:tav tm="0">
                                          <p:val>
                                            <p:strVal val="#ppt_w*0.70"/>
                                          </p:val>
                                        </p:tav>
                                        <p:tav tm="100000">
                                          <p:val>
                                            <p:strVal val="#ppt_w"/>
                                          </p:val>
                                        </p:tav>
                                      </p:tavLst>
                                    </p:anim>
                                    <p:anim calcmode="lin" valueType="num">
                                      <p:cBhvr>
                                        <p:cTn id="14" dur="1000" fill="hold"/>
                                        <p:tgtEl>
                                          <p:spTgt spid="245765"/>
                                        </p:tgtEl>
                                        <p:attrNameLst>
                                          <p:attrName>ppt_h</p:attrName>
                                        </p:attrNameLst>
                                      </p:cBhvr>
                                      <p:tavLst>
                                        <p:tav tm="0">
                                          <p:val>
                                            <p:strVal val="#ppt_h"/>
                                          </p:val>
                                        </p:tav>
                                        <p:tav tm="100000">
                                          <p:val>
                                            <p:strVal val="#ppt_h"/>
                                          </p:val>
                                        </p:tav>
                                      </p:tavLst>
                                    </p:anim>
                                    <p:animEffect transition="in" filter="fade">
                                      <p:cBhvr>
                                        <p:cTn id="15" dur="1000"/>
                                        <p:tgtEl>
                                          <p:spTgt spid="245765"/>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45766"/>
                                        </p:tgtEl>
                                        <p:attrNameLst>
                                          <p:attrName>style.visibility</p:attrName>
                                        </p:attrNameLst>
                                      </p:cBhvr>
                                      <p:to>
                                        <p:strVal val="visible"/>
                                      </p:to>
                                    </p:set>
                                    <p:animEffect transition="in" filter="slide(fromBottom)">
                                      <p:cBhvr>
                                        <p:cTn id="20" dur="500"/>
                                        <p:tgtEl>
                                          <p:spTgt spid="2457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5" grpId="0"/>
      <p:bldP spid="24576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0629"/>
          <p:cNvPicPr>
            <a:picLocks noChangeAspect="1" noChangeArrowheads="1"/>
          </p:cNvPicPr>
          <p:nvPr/>
        </p:nvPicPr>
        <p:blipFill>
          <a:blip r:embed="rId2"/>
          <a:srcRect/>
          <a:stretch>
            <a:fillRect/>
          </a:stretch>
        </p:blipFill>
        <p:spPr bwMode="auto">
          <a:xfrm>
            <a:off x="1331913" y="908050"/>
            <a:ext cx="6783387" cy="4319588"/>
          </a:xfrm>
          <a:prstGeom prst="rect">
            <a:avLst/>
          </a:prstGeom>
          <a:noFill/>
          <a:ln w="9525">
            <a:noFill/>
            <a:miter lim="800000"/>
            <a:headEnd/>
            <a:tailEnd/>
          </a:ln>
        </p:spPr>
      </p:pic>
      <p:sp>
        <p:nvSpPr>
          <p:cNvPr id="179204" name="Text Box 4"/>
          <p:cNvSpPr txBox="1">
            <a:spLocks noChangeArrowheads="1"/>
          </p:cNvSpPr>
          <p:nvPr/>
        </p:nvSpPr>
        <p:spPr bwMode="auto">
          <a:xfrm>
            <a:off x="2411413" y="5516563"/>
            <a:ext cx="3743325"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6-29</a:t>
            </a:r>
            <a:r>
              <a:rPr lang="zh-CN" altLang="en-US">
                <a:solidFill>
                  <a:schemeClr val="hlink"/>
                </a:solidFill>
                <a:latin typeface="黑体" pitchFamily="49" charset="-122"/>
                <a:ea typeface="黑体" pitchFamily="49" charset="-122"/>
                <a:cs typeface="Arial" charset="0"/>
              </a:rPr>
              <a:t>　人体最佳动作顺序</a:t>
            </a:r>
          </a:p>
        </p:txBody>
      </p:sp>
      <p:sp>
        <p:nvSpPr>
          <p:cNvPr id="179207" name="Rectangle 7"/>
          <p:cNvSpPr>
            <a:spLocks noChangeArrowheads="1"/>
          </p:cNvSpPr>
          <p:nvPr/>
        </p:nvSpPr>
        <p:spPr bwMode="auto">
          <a:xfrm>
            <a:off x="684213" y="549275"/>
            <a:ext cx="626427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例图：人体最佳动作顺序</a:t>
            </a:r>
          </a:p>
        </p:txBody>
      </p:sp>
      <p:pic>
        <p:nvPicPr>
          <p:cNvPr id="92164"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92165"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9207"/>
                                        </p:tgtEl>
                                        <p:attrNameLst>
                                          <p:attrName>style.visibility</p:attrName>
                                        </p:attrNameLst>
                                      </p:cBhvr>
                                      <p:to>
                                        <p:strVal val="visible"/>
                                      </p:to>
                                    </p:set>
                                    <p:animEffect transition="in" filter="slide(fromBottom)">
                                      <p:cBhvr>
                                        <p:cTn id="7" dur="500"/>
                                        <p:tgtEl>
                                          <p:spTgt spid="17920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79202"/>
                                        </p:tgtEl>
                                        <p:attrNameLst>
                                          <p:attrName>style.visibility</p:attrName>
                                        </p:attrNameLst>
                                      </p:cBhvr>
                                      <p:to>
                                        <p:strVal val="visible"/>
                                      </p:to>
                                    </p:set>
                                  </p:childTnLst>
                                </p:cTn>
                              </p:par>
                            </p:childTnLst>
                          </p:cTn>
                        </p:par>
                        <p:par>
                          <p:cTn id="12" fill="hold">
                            <p:stCondLst>
                              <p:cond delay="500"/>
                            </p:stCondLst>
                            <p:childTnLst>
                              <p:par>
                                <p:cTn id="13" presetID="12" presetClass="entr" presetSubtype="4" fill="hold" grpId="0" nodeType="afterEffect">
                                  <p:stCondLst>
                                    <p:cond delay="0"/>
                                  </p:stCondLst>
                                  <p:childTnLst>
                                    <p:set>
                                      <p:cBhvr>
                                        <p:cTn id="14" dur="1" fill="hold">
                                          <p:stCondLst>
                                            <p:cond delay="0"/>
                                          </p:stCondLst>
                                        </p:cTn>
                                        <p:tgtEl>
                                          <p:spTgt spid="179204"/>
                                        </p:tgtEl>
                                        <p:attrNameLst>
                                          <p:attrName>style.visibility</p:attrName>
                                        </p:attrNameLst>
                                      </p:cBhvr>
                                      <p:to>
                                        <p:strVal val="visible"/>
                                      </p:to>
                                    </p:set>
                                    <p:animEffect transition="in" filter="slide(fromBottom)">
                                      <p:cBhvr>
                                        <p:cTn id="15" dur="500"/>
                                        <p:tgtEl>
                                          <p:spTgt spid="179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4" grpId="0" animBg="1" autoUpdateAnimBg="0"/>
      <p:bldP spid="179207" grpId="0"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Text Box 3" descr="浅色横线"/>
          <p:cNvSpPr txBox="1">
            <a:spLocks noChangeArrowheads="1"/>
          </p:cNvSpPr>
          <p:nvPr/>
        </p:nvSpPr>
        <p:spPr bwMode="ltGray">
          <a:xfrm>
            <a:off x="838200" y="1066800"/>
            <a:ext cx="7345363"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2</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、用最短的距离进行动作</a:t>
            </a:r>
          </a:p>
        </p:txBody>
      </p:sp>
      <p:sp>
        <p:nvSpPr>
          <p:cNvPr id="180228" name="Text Box 4"/>
          <p:cNvSpPr txBox="1">
            <a:spLocks noChangeArrowheads="1"/>
          </p:cNvSpPr>
          <p:nvPr/>
        </p:nvSpPr>
        <p:spPr bwMode="auto">
          <a:xfrm>
            <a:off x="914400" y="1905000"/>
            <a:ext cx="7200900" cy="1009650"/>
          </a:xfrm>
          <a:prstGeom prst="rect">
            <a:avLst/>
          </a:prstGeom>
          <a:noFill/>
          <a:ln w="9525" algn="ctr">
            <a:noFill/>
            <a:miter lim="800000"/>
            <a:headEnd/>
            <a:tailEnd/>
          </a:ln>
        </p:spPr>
        <p:txBody>
          <a:bodyPr lIns="96762" tIns="48381" rIns="96762" bIns="48381">
            <a:spAutoFit/>
          </a:bodyPr>
          <a:lstStyle/>
          <a:p>
            <a:pPr defTabSz="968375">
              <a:lnSpc>
                <a:spcPct val="125000"/>
              </a:lnSpc>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动作的距离几乎都由作业现场布置 所决定。因此，必须根据适当的作业范围布置作业现场。</a:t>
            </a:r>
          </a:p>
        </p:txBody>
      </p:sp>
      <p:sp>
        <p:nvSpPr>
          <p:cNvPr id="180229" name="Rectangle 5"/>
          <p:cNvSpPr>
            <a:spLocks noChangeArrowheads="1"/>
          </p:cNvSpPr>
          <p:nvPr/>
        </p:nvSpPr>
        <p:spPr bwMode="auto">
          <a:xfrm>
            <a:off x="990600" y="3048000"/>
            <a:ext cx="7165975" cy="1260475"/>
          </a:xfrm>
          <a:prstGeom prst="rect">
            <a:avLst/>
          </a:prstGeom>
          <a:noFill/>
          <a:ln w="9525">
            <a:noFill/>
            <a:miter lim="800000"/>
            <a:headEnd/>
            <a:tailEnd/>
          </a:ln>
          <a:effectLst/>
        </p:spPr>
        <p:txBody>
          <a:bodyPr>
            <a:spAutoFit/>
          </a:bodyPr>
          <a:lstStyle/>
          <a:p>
            <a:pPr fontAlgn="auto">
              <a:lnSpc>
                <a:spcPct val="140000"/>
              </a:lnSpc>
              <a:spcBef>
                <a:spcPct val="40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25</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：通过把物料箱布置成圆弧形缩短动作距离</a:t>
            </a:r>
            <a:endParaRPr lang="zh-CN" altLang="en-US" sz="2400">
              <a:effectLst>
                <a:outerShdw blurRad="38100" dist="38100" dir="2700000" algn="tl">
                  <a:srgbClr val="C0C0C0"/>
                </a:outerShdw>
              </a:effectLst>
              <a:latin typeface="楷体_GB2312" pitchFamily="49" charset="-122"/>
              <a:ea typeface="楷体_GB2312" pitchFamily="49" charset="-122"/>
            </a:endParaRPr>
          </a:p>
          <a:p>
            <a:pPr fontAlgn="auto">
              <a:lnSpc>
                <a:spcPct val="140000"/>
              </a:lnSpc>
              <a:spcBef>
                <a:spcPct val="40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3"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3" action="ppaction://hlinksldjump"/>
              </a:rPr>
              <a:t>26</a:t>
            </a:r>
            <a:r>
              <a:rPr lang="zh-CN" altLang="en-US" sz="2400">
                <a:effectLst>
                  <a:outerShdw blurRad="38100" dist="38100" dir="2700000" algn="tl">
                    <a:srgbClr val="C0C0C0"/>
                  </a:outerShdw>
                </a:effectLst>
                <a:latin typeface="楷体_GB2312" pitchFamily="49" charset="-122"/>
                <a:ea typeface="楷体_GB2312" pitchFamily="49" charset="-122"/>
                <a:hlinkClick r:id="rId3" action="ppaction://hlinksldjump"/>
              </a:rPr>
              <a:t>：用桥式操作台缩短动作范围</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93188" name="Picture 8" descr="上一节">
            <a:hlinkClick r:id="rId4" action="ppaction://hlinksldjump"/>
          </p:cNvPr>
          <p:cNvPicPr>
            <a:picLocks noChangeAspect="1" noChangeArrowheads="1"/>
          </p:cNvPicPr>
          <p:nvPr/>
        </p:nvPicPr>
        <p:blipFill>
          <a:blip r:embed="rId5"/>
          <a:srcRect/>
          <a:stretch>
            <a:fillRect/>
          </a:stretch>
        </p:blipFill>
        <p:spPr bwMode="auto">
          <a:xfrm>
            <a:off x="4802188" y="6508750"/>
            <a:ext cx="760412" cy="273050"/>
          </a:xfrm>
          <a:prstGeom prst="rect">
            <a:avLst/>
          </a:prstGeom>
          <a:noFill/>
          <a:ln w="9525">
            <a:noFill/>
            <a:miter lim="800000"/>
            <a:headEnd/>
            <a:tailEnd/>
          </a:ln>
        </p:spPr>
      </p:pic>
      <p:pic>
        <p:nvPicPr>
          <p:cNvPr id="93189" name="Picture 9" descr="下一节">
            <a:hlinkClick r:id="rId6" action="ppaction://hlinksldjump"/>
          </p:cNvPr>
          <p:cNvPicPr>
            <a:picLocks noChangeAspect="1" noChangeArrowheads="1"/>
          </p:cNvPicPr>
          <p:nvPr/>
        </p:nvPicPr>
        <p:blipFill>
          <a:blip r:embed="rId7"/>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0227"/>
                                        </p:tgtEl>
                                        <p:attrNameLst>
                                          <p:attrName>style.visibility</p:attrName>
                                        </p:attrNameLst>
                                      </p:cBhvr>
                                      <p:to>
                                        <p:strVal val="visible"/>
                                      </p:to>
                                    </p:set>
                                    <p:anim calcmode="lin" valueType="num">
                                      <p:cBhvr additive="base">
                                        <p:cTn id="7" dur="500" fill="hold"/>
                                        <p:tgtEl>
                                          <p:spTgt spid="180227"/>
                                        </p:tgtEl>
                                        <p:attrNameLst>
                                          <p:attrName>ppt_x</p:attrName>
                                        </p:attrNameLst>
                                      </p:cBhvr>
                                      <p:tavLst>
                                        <p:tav tm="0">
                                          <p:val>
                                            <p:strVal val="#ppt_x"/>
                                          </p:val>
                                        </p:tav>
                                        <p:tav tm="100000">
                                          <p:val>
                                            <p:strVal val="#ppt_x"/>
                                          </p:val>
                                        </p:tav>
                                      </p:tavLst>
                                    </p:anim>
                                    <p:anim calcmode="lin" valueType="num">
                                      <p:cBhvr additive="base">
                                        <p:cTn id="8" dur="500" fill="hold"/>
                                        <p:tgtEl>
                                          <p:spTgt spid="1802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180228"/>
                                        </p:tgtEl>
                                        <p:attrNameLst>
                                          <p:attrName>style.visibility</p:attrName>
                                        </p:attrNameLst>
                                      </p:cBhvr>
                                      <p:to>
                                        <p:strVal val="visible"/>
                                      </p:to>
                                    </p:set>
                                    <p:anim calcmode="lin" valueType="num">
                                      <p:cBhvr>
                                        <p:cTn id="13" dur="1000" fill="hold"/>
                                        <p:tgtEl>
                                          <p:spTgt spid="180228"/>
                                        </p:tgtEl>
                                        <p:attrNameLst>
                                          <p:attrName>ppt_w</p:attrName>
                                        </p:attrNameLst>
                                      </p:cBhvr>
                                      <p:tavLst>
                                        <p:tav tm="0">
                                          <p:val>
                                            <p:strVal val="#ppt_w*0.70"/>
                                          </p:val>
                                        </p:tav>
                                        <p:tav tm="100000">
                                          <p:val>
                                            <p:strVal val="#ppt_w"/>
                                          </p:val>
                                        </p:tav>
                                      </p:tavLst>
                                    </p:anim>
                                    <p:anim calcmode="lin" valueType="num">
                                      <p:cBhvr>
                                        <p:cTn id="14" dur="1000" fill="hold"/>
                                        <p:tgtEl>
                                          <p:spTgt spid="180228"/>
                                        </p:tgtEl>
                                        <p:attrNameLst>
                                          <p:attrName>ppt_h</p:attrName>
                                        </p:attrNameLst>
                                      </p:cBhvr>
                                      <p:tavLst>
                                        <p:tav tm="0">
                                          <p:val>
                                            <p:strVal val="#ppt_h"/>
                                          </p:val>
                                        </p:tav>
                                        <p:tav tm="100000">
                                          <p:val>
                                            <p:strVal val="#ppt_h"/>
                                          </p:val>
                                        </p:tav>
                                      </p:tavLst>
                                    </p:anim>
                                    <p:animEffect transition="in" filter="fade">
                                      <p:cBhvr>
                                        <p:cTn id="15" dur="1000"/>
                                        <p:tgtEl>
                                          <p:spTgt spid="180228"/>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180229">
                                            <p:txEl>
                                              <p:pRg st="0" end="0"/>
                                            </p:txEl>
                                          </p:spTgt>
                                        </p:tgtEl>
                                        <p:attrNameLst>
                                          <p:attrName>style.visibility</p:attrName>
                                        </p:attrNameLst>
                                      </p:cBhvr>
                                      <p:to>
                                        <p:strVal val="visible"/>
                                      </p:to>
                                    </p:set>
                                    <p:animEffect transition="in" filter="slide(fromBottom)">
                                      <p:cBhvr>
                                        <p:cTn id="20" dur="500"/>
                                        <p:tgtEl>
                                          <p:spTgt spid="18022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80229">
                                            <p:txEl>
                                              <p:pRg st="1" end="1"/>
                                            </p:txEl>
                                          </p:spTgt>
                                        </p:tgtEl>
                                        <p:attrNameLst>
                                          <p:attrName>style.visibility</p:attrName>
                                        </p:attrNameLst>
                                      </p:cBhvr>
                                      <p:to>
                                        <p:strVal val="visible"/>
                                      </p:to>
                                    </p:set>
                                    <p:animEffect transition="in" filter="slide(fromBottom)">
                                      <p:cBhvr>
                                        <p:cTn id="25" dur="500"/>
                                        <p:tgtEl>
                                          <p:spTgt spid="1802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7" grpId="0" animBg="1"/>
      <p:bldP spid="180228" grpId="0"/>
      <p:bldP spid="180229"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1" name="Picture 3" descr="0631"/>
          <p:cNvPicPr>
            <a:picLocks noChangeArrowheads="1"/>
          </p:cNvPicPr>
          <p:nvPr/>
        </p:nvPicPr>
        <p:blipFill>
          <a:blip r:embed="rId2"/>
          <a:srcRect r="55209"/>
          <a:stretch>
            <a:fillRect/>
          </a:stretch>
        </p:blipFill>
        <p:spPr bwMode="auto">
          <a:xfrm>
            <a:off x="304800" y="1524000"/>
            <a:ext cx="4191000" cy="3536950"/>
          </a:xfrm>
          <a:prstGeom prst="rect">
            <a:avLst/>
          </a:prstGeom>
          <a:noFill/>
          <a:ln w="9525">
            <a:noFill/>
            <a:miter lim="800000"/>
            <a:headEnd/>
            <a:tailEnd/>
          </a:ln>
        </p:spPr>
      </p:pic>
      <p:sp>
        <p:nvSpPr>
          <p:cNvPr id="181253" name="Text Box 5"/>
          <p:cNvSpPr txBox="1">
            <a:spLocks noChangeArrowheads="1"/>
          </p:cNvSpPr>
          <p:nvPr/>
        </p:nvSpPr>
        <p:spPr bwMode="auto">
          <a:xfrm>
            <a:off x="2590800" y="5410200"/>
            <a:ext cx="42481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6-31 </a:t>
            </a:r>
            <a:r>
              <a:rPr lang="zh-CN" altLang="en-US">
                <a:solidFill>
                  <a:schemeClr val="hlink"/>
                </a:solidFill>
                <a:latin typeface="黑体" pitchFamily="49" charset="-122"/>
                <a:ea typeface="黑体" pitchFamily="49" charset="-122"/>
                <a:cs typeface="Arial" charset="0"/>
              </a:rPr>
              <a:t>物料箱的布置与动作距离</a:t>
            </a:r>
          </a:p>
        </p:txBody>
      </p:sp>
      <p:sp>
        <p:nvSpPr>
          <p:cNvPr id="181255" name="Rectangle 7"/>
          <p:cNvSpPr>
            <a:spLocks noChangeArrowheads="1"/>
          </p:cNvSpPr>
          <p:nvPr/>
        </p:nvSpPr>
        <p:spPr bwMode="auto">
          <a:xfrm>
            <a:off x="381000" y="914400"/>
            <a:ext cx="7704138"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25</a:t>
            </a:r>
            <a:r>
              <a:rPr lang="zh-CN" altLang="en-US" sz="2400">
                <a:latin typeface="Lucida Sans Unicode"/>
                <a:ea typeface="黑体" pitchFamily="49" charset="-122"/>
                <a:cs typeface="Arial" charset="0"/>
              </a:rPr>
              <a:t>：通过把物料箱布置成圆弧形缩短动作距离</a:t>
            </a:r>
          </a:p>
        </p:txBody>
      </p:sp>
      <p:pic>
        <p:nvPicPr>
          <p:cNvPr id="94212"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94213"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81260" name="Picture 12" descr="0631"/>
          <p:cNvPicPr>
            <a:picLocks noChangeArrowheads="1"/>
          </p:cNvPicPr>
          <p:nvPr/>
        </p:nvPicPr>
        <p:blipFill>
          <a:blip r:embed="rId2"/>
          <a:srcRect l="53749"/>
          <a:stretch>
            <a:fillRect/>
          </a:stretch>
        </p:blipFill>
        <p:spPr bwMode="auto">
          <a:xfrm>
            <a:off x="4648200" y="1600200"/>
            <a:ext cx="4327525" cy="35369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1255"/>
                                        </p:tgtEl>
                                        <p:attrNameLst>
                                          <p:attrName>style.visibility</p:attrName>
                                        </p:attrNameLst>
                                      </p:cBhvr>
                                      <p:to>
                                        <p:strVal val="visible"/>
                                      </p:to>
                                    </p:set>
                                    <p:animEffect transition="in" filter="slide(fromBottom)">
                                      <p:cBhvr>
                                        <p:cTn id="7" dur="500"/>
                                        <p:tgtEl>
                                          <p:spTgt spid="18125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8125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181260"/>
                                        </p:tgtEl>
                                        <p:attrNameLst>
                                          <p:attrName>style.visibility</p:attrName>
                                        </p:attrNameLst>
                                      </p:cBhvr>
                                      <p:to>
                                        <p:strVal val="visible"/>
                                      </p:to>
                                    </p:se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81253"/>
                                        </p:tgtEl>
                                        <p:attrNameLst>
                                          <p:attrName>style.visibility</p:attrName>
                                        </p:attrNameLst>
                                      </p:cBhvr>
                                      <p:to>
                                        <p:strVal val="visible"/>
                                      </p:to>
                                    </p:set>
                                    <p:animEffect transition="in" filter="slide(fromBottom)">
                                      <p:cBhvr>
                                        <p:cTn id="19" dur="500"/>
                                        <p:tgtEl>
                                          <p:spTgt spid="181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3" grpId="0" animBg="1" autoUpdateAnimBg="0"/>
      <p:bldP spid="181255" grpId="0"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descr="0632"/>
          <p:cNvPicPr>
            <a:picLocks noChangeArrowheads="1"/>
          </p:cNvPicPr>
          <p:nvPr/>
        </p:nvPicPr>
        <p:blipFill>
          <a:blip r:embed="rId2"/>
          <a:srcRect r="54741"/>
          <a:stretch>
            <a:fillRect/>
          </a:stretch>
        </p:blipFill>
        <p:spPr bwMode="auto">
          <a:xfrm>
            <a:off x="0" y="1905000"/>
            <a:ext cx="4191000" cy="3343275"/>
          </a:xfrm>
          <a:prstGeom prst="rect">
            <a:avLst/>
          </a:prstGeom>
          <a:noFill/>
          <a:ln w="9525">
            <a:noFill/>
            <a:miter lim="800000"/>
            <a:headEnd/>
            <a:tailEnd/>
          </a:ln>
        </p:spPr>
      </p:pic>
      <p:sp>
        <p:nvSpPr>
          <p:cNvPr id="182276" name="Text Box 4"/>
          <p:cNvSpPr txBox="1">
            <a:spLocks noChangeArrowheads="1"/>
          </p:cNvSpPr>
          <p:nvPr/>
        </p:nvSpPr>
        <p:spPr bwMode="auto">
          <a:xfrm>
            <a:off x="2438400" y="5562600"/>
            <a:ext cx="4319588"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6-32</a:t>
            </a:r>
            <a:r>
              <a:rPr lang="zh-CN" altLang="en-US">
                <a:solidFill>
                  <a:schemeClr val="hlink"/>
                </a:solidFill>
                <a:latin typeface="黑体" pitchFamily="49" charset="-122"/>
                <a:ea typeface="黑体" pitchFamily="49" charset="-122"/>
                <a:cs typeface="Arial" charset="0"/>
              </a:rPr>
              <a:t>　用桥式操作台缩短动作范围</a:t>
            </a:r>
          </a:p>
        </p:txBody>
      </p:sp>
      <p:sp>
        <p:nvSpPr>
          <p:cNvPr id="182278" name="Rectangle 6"/>
          <p:cNvSpPr>
            <a:spLocks noChangeArrowheads="1"/>
          </p:cNvSpPr>
          <p:nvPr/>
        </p:nvSpPr>
        <p:spPr bwMode="auto">
          <a:xfrm>
            <a:off x="381000" y="1066800"/>
            <a:ext cx="691356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26</a:t>
            </a:r>
            <a:r>
              <a:rPr lang="zh-CN" altLang="en-US" sz="2400">
                <a:latin typeface="Lucida Sans Unicode"/>
                <a:ea typeface="黑体" pitchFamily="49" charset="-122"/>
                <a:cs typeface="Arial" charset="0"/>
              </a:rPr>
              <a:t>：用桥式操作台缩短动作范围</a:t>
            </a:r>
          </a:p>
        </p:txBody>
      </p:sp>
      <p:pic>
        <p:nvPicPr>
          <p:cNvPr id="95236"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95237"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82283" name="Picture 11" descr="856">
            <a:hlinkClick r:id="rId7" action="ppaction://hlinksldjump"/>
          </p:cNvPr>
          <p:cNvPicPr>
            <a:picLocks noChangeAspect="1" noChangeArrowheads="1"/>
          </p:cNvPicPr>
          <p:nvPr/>
        </p:nvPicPr>
        <p:blipFill>
          <a:blip r:embed="rId8"/>
          <a:srcRect/>
          <a:stretch>
            <a:fillRect/>
          </a:stretch>
        </p:blipFill>
        <p:spPr bwMode="auto">
          <a:xfrm>
            <a:off x="228600" y="6162675"/>
            <a:ext cx="720725" cy="695325"/>
          </a:xfrm>
          <a:prstGeom prst="rect">
            <a:avLst/>
          </a:prstGeom>
          <a:noFill/>
          <a:ln w="9525">
            <a:noFill/>
            <a:miter lim="800000"/>
            <a:headEnd/>
            <a:tailEnd/>
          </a:ln>
        </p:spPr>
      </p:pic>
      <p:pic>
        <p:nvPicPr>
          <p:cNvPr id="182284" name="Picture 12" descr="0632"/>
          <p:cNvPicPr>
            <a:picLocks noChangeArrowheads="1"/>
          </p:cNvPicPr>
          <p:nvPr/>
        </p:nvPicPr>
        <p:blipFill>
          <a:blip r:embed="rId2"/>
          <a:srcRect l="53488"/>
          <a:stretch>
            <a:fillRect/>
          </a:stretch>
        </p:blipFill>
        <p:spPr bwMode="auto">
          <a:xfrm>
            <a:off x="4495800" y="1752600"/>
            <a:ext cx="4306888" cy="33432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2278"/>
                                        </p:tgtEl>
                                        <p:attrNameLst>
                                          <p:attrName>style.visibility</p:attrName>
                                        </p:attrNameLst>
                                      </p:cBhvr>
                                      <p:to>
                                        <p:strVal val="visible"/>
                                      </p:to>
                                    </p:set>
                                    <p:animEffect transition="in" filter="slide(fromBottom)">
                                      <p:cBhvr>
                                        <p:cTn id="7" dur="500"/>
                                        <p:tgtEl>
                                          <p:spTgt spid="18227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82274"/>
                                        </p:tgtEl>
                                        <p:attrNameLst>
                                          <p:attrName>style.visibility</p:attrName>
                                        </p:attrNameLst>
                                      </p:cBhvr>
                                      <p:to>
                                        <p:strVal val="visible"/>
                                      </p:to>
                                    </p:set>
                                    <p:animEffect transition="in" filter="checkerboard(across)">
                                      <p:cBhvr>
                                        <p:cTn id="12" dur="500"/>
                                        <p:tgtEl>
                                          <p:spTgt spid="18227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82284"/>
                                        </p:tgtEl>
                                        <p:attrNameLst>
                                          <p:attrName>style.visibility</p:attrName>
                                        </p:attrNameLst>
                                      </p:cBhvr>
                                      <p:to>
                                        <p:strVal val="visible"/>
                                      </p:to>
                                    </p:set>
                                    <p:animEffect transition="in" filter="checkerboard(across)">
                                      <p:cBhvr>
                                        <p:cTn id="17" dur="500"/>
                                        <p:tgtEl>
                                          <p:spTgt spid="182284"/>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82276"/>
                                        </p:tgtEl>
                                        <p:attrNameLst>
                                          <p:attrName>style.visibility</p:attrName>
                                        </p:attrNameLst>
                                      </p:cBhvr>
                                      <p:to>
                                        <p:strVal val="visible"/>
                                      </p:to>
                                    </p:set>
                                    <p:animEffect transition="in" filter="slide(fromBottom)">
                                      <p:cBhvr>
                                        <p:cTn id="21" dur="500"/>
                                        <p:tgtEl>
                                          <p:spTgt spid="182276"/>
                                        </p:tgtEl>
                                      </p:cBhvr>
                                    </p:animEffect>
                                  </p:childTnLst>
                                </p:cTn>
                              </p:par>
                            </p:childTnLst>
                          </p:cTn>
                        </p:par>
                        <p:par>
                          <p:cTn id="22" fill="hold">
                            <p:stCondLst>
                              <p:cond delay="1000"/>
                            </p:stCondLst>
                            <p:childTnLst>
                              <p:par>
                                <p:cTn id="23" presetID="12" presetClass="entr" presetSubtype="4" fill="hold" nodeType="afterEffect">
                                  <p:stCondLst>
                                    <p:cond delay="0"/>
                                  </p:stCondLst>
                                  <p:childTnLst>
                                    <p:set>
                                      <p:cBhvr>
                                        <p:cTn id="24" dur="1" fill="hold">
                                          <p:stCondLst>
                                            <p:cond delay="0"/>
                                          </p:stCondLst>
                                        </p:cTn>
                                        <p:tgtEl>
                                          <p:spTgt spid="182283"/>
                                        </p:tgtEl>
                                        <p:attrNameLst>
                                          <p:attrName>style.visibility</p:attrName>
                                        </p:attrNameLst>
                                      </p:cBhvr>
                                      <p:to>
                                        <p:strVal val="visible"/>
                                      </p:to>
                                    </p:set>
                                    <p:animEffect transition="in" filter="slide(fromBottom)">
                                      <p:cBhvr>
                                        <p:cTn id="25" dur="500"/>
                                        <p:tgtEl>
                                          <p:spTgt spid="182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6" grpId="0" animBg="1" autoUpdateAnimBg="0"/>
      <p:bldP spid="182278" grpId="0"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9" name="Text Box 3"/>
          <p:cNvSpPr txBox="1">
            <a:spLocks noChangeArrowheads="1"/>
          </p:cNvSpPr>
          <p:nvPr/>
        </p:nvSpPr>
        <p:spPr bwMode="ltGray">
          <a:xfrm>
            <a:off x="533400" y="685800"/>
            <a:ext cx="7345363"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（二）关于作业现场布置</a:t>
            </a:r>
          </a:p>
        </p:txBody>
      </p:sp>
      <p:sp>
        <p:nvSpPr>
          <p:cNvPr id="183300" name="Text Box 4"/>
          <p:cNvSpPr txBox="1">
            <a:spLocks noChangeArrowheads="1"/>
          </p:cNvSpPr>
          <p:nvPr/>
        </p:nvSpPr>
        <p:spPr bwMode="ltGray">
          <a:xfrm>
            <a:off x="533400" y="1371600"/>
            <a:ext cx="7343775" cy="646113"/>
          </a:xfrm>
          <a:prstGeom prst="rect">
            <a:avLst/>
          </a:prstGeom>
          <a:noFill/>
          <a:ln w="38100" cmpd="dbl" algn="ctr">
            <a:solidFill>
              <a:srgbClr val="99CCFF"/>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在不妨碍作业的前提下尽量使作业区域狭窄。</a:t>
            </a:r>
          </a:p>
        </p:txBody>
      </p:sp>
      <p:sp>
        <p:nvSpPr>
          <p:cNvPr id="183301" name="Rectangle 5"/>
          <p:cNvSpPr>
            <a:spLocks noChangeArrowheads="1"/>
          </p:cNvSpPr>
          <p:nvPr/>
        </p:nvSpPr>
        <p:spPr bwMode="auto">
          <a:xfrm>
            <a:off x="533400" y="2133600"/>
            <a:ext cx="8085138"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27</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：通过改变物料放置与操作台位置缩短动作的距离</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183303" name="Picture 7" descr="856">
            <a:hlinkClick r:id="rId3" action="ppaction://hlinksldjump"/>
          </p:cNvPr>
          <p:cNvPicPr>
            <a:picLocks noChangeAspect="1" noChangeArrowheads="1"/>
          </p:cNvPicPr>
          <p:nvPr/>
        </p:nvPicPr>
        <p:blipFill>
          <a:blip r:embed="rId4"/>
          <a:srcRect/>
          <a:stretch>
            <a:fillRect/>
          </a:stretch>
        </p:blipFill>
        <p:spPr bwMode="auto">
          <a:xfrm>
            <a:off x="304800" y="6162675"/>
            <a:ext cx="720725" cy="695325"/>
          </a:xfrm>
          <a:prstGeom prst="rect">
            <a:avLst/>
          </a:prstGeom>
          <a:noFill/>
          <a:ln w="9525">
            <a:noFill/>
            <a:miter lim="800000"/>
            <a:headEnd/>
            <a:tailEnd/>
          </a:ln>
        </p:spPr>
      </p:pic>
      <p:pic>
        <p:nvPicPr>
          <p:cNvPr id="96261" name="Picture 10" descr="上一节">
            <a:hlinkClick r:id="rId5" action="ppaction://hlinksldjump"/>
          </p:cNvPr>
          <p:cNvPicPr>
            <a:picLocks noChangeAspect="1" noChangeArrowheads="1"/>
          </p:cNvPicPr>
          <p:nvPr/>
        </p:nvPicPr>
        <p:blipFill>
          <a:blip r:embed="rId6"/>
          <a:srcRect/>
          <a:stretch>
            <a:fillRect/>
          </a:stretch>
        </p:blipFill>
        <p:spPr bwMode="auto">
          <a:xfrm>
            <a:off x="4802188" y="6508750"/>
            <a:ext cx="760412" cy="273050"/>
          </a:xfrm>
          <a:prstGeom prst="rect">
            <a:avLst/>
          </a:prstGeom>
          <a:noFill/>
          <a:ln w="9525">
            <a:noFill/>
            <a:miter lim="800000"/>
            <a:headEnd/>
            <a:tailEnd/>
          </a:ln>
        </p:spPr>
      </p:pic>
      <p:pic>
        <p:nvPicPr>
          <p:cNvPr id="96262" name="Picture 11" descr="下一节">
            <a:hlinkClick r:id="rId7" action="ppaction://hlinksldjump"/>
          </p:cNvPr>
          <p:cNvPicPr>
            <a:picLocks noChangeAspect="1" noChangeArrowheads="1"/>
          </p:cNvPicPr>
          <p:nvPr/>
        </p:nvPicPr>
        <p:blipFill>
          <a:blip r:embed="rId8"/>
          <a:srcRect/>
          <a:stretch>
            <a:fillRect/>
          </a:stretch>
        </p:blipFill>
        <p:spPr bwMode="auto">
          <a:xfrm>
            <a:off x="5564188" y="6508750"/>
            <a:ext cx="760412" cy="273050"/>
          </a:xfrm>
          <a:prstGeom prst="rect">
            <a:avLst/>
          </a:prstGeom>
          <a:noFill/>
          <a:ln w="9525">
            <a:noFill/>
            <a:miter lim="800000"/>
            <a:headEnd/>
            <a:tailEnd/>
          </a:ln>
        </p:spPr>
      </p:pic>
      <p:pic>
        <p:nvPicPr>
          <p:cNvPr id="183308" name="Picture 12" descr="0633"/>
          <p:cNvPicPr>
            <a:picLocks noChangeArrowheads="1"/>
          </p:cNvPicPr>
          <p:nvPr/>
        </p:nvPicPr>
        <p:blipFill>
          <a:blip r:embed="rId9"/>
          <a:srcRect r="52295"/>
          <a:stretch>
            <a:fillRect/>
          </a:stretch>
        </p:blipFill>
        <p:spPr bwMode="auto">
          <a:xfrm>
            <a:off x="152400" y="2743200"/>
            <a:ext cx="4191000" cy="3152775"/>
          </a:xfrm>
          <a:prstGeom prst="rect">
            <a:avLst/>
          </a:prstGeom>
          <a:noFill/>
          <a:ln w="9525">
            <a:noFill/>
            <a:miter lim="800000"/>
            <a:headEnd/>
            <a:tailEnd/>
          </a:ln>
        </p:spPr>
      </p:pic>
      <p:sp>
        <p:nvSpPr>
          <p:cNvPr id="183309" name="Text Box 13"/>
          <p:cNvSpPr txBox="1">
            <a:spLocks noChangeArrowheads="1"/>
          </p:cNvSpPr>
          <p:nvPr/>
        </p:nvSpPr>
        <p:spPr bwMode="auto">
          <a:xfrm>
            <a:off x="2362200" y="5867400"/>
            <a:ext cx="3889375" cy="3810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6-33</a:t>
            </a:r>
            <a:r>
              <a:rPr lang="zh-CN" altLang="en-US">
                <a:solidFill>
                  <a:schemeClr val="hlink"/>
                </a:solidFill>
                <a:latin typeface="黑体" pitchFamily="49" charset="-122"/>
                <a:ea typeface="黑体" pitchFamily="49" charset="-122"/>
                <a:cs typeface="Arial" charset="0"/>
              </a:rPr>
              <a:t>　操作台与动作距离</a:t>
            </a:r>
          </a:p>
        </p:txBody>
      </p:sp>
      <p:pic>
        <p:nvPicPr>
          <p:cNvPr id="183310" name="Picture 14" descr="0633"/>
          <p:cNvPicPr>
            <a:picLocks noChangeArrowheads="1"/>
          </p:cNvPicPr>
          <p:nvPr/>
        </p:nvPicPr>
        <p:blipFill>
          <a:blip r:embed="rId9"/>
          <a:srcRect l="48572"/>
          <a:stretch>
            <a:fillRect/>
          </a:stretch>
        </p:blipFill>
        <p:spPr bwMode="auto">
          <a:xfrm>
            <a:off x="4419600" y="2667000"/>
            <a:ext cx="4518025" cy="31527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3299"/>
                                        </p:tgtEl>
                                        <p:attrNameLst>
                                          <p:attrName>style.visibility</p:attrName>
                                        </p:attrNameLst>
                                      </p:cBhvr>
                                      <p:to>
                                        <p:strVal val="visible"/>
                                      </p:to>
                                    </p:set>
                                    <p:animEffect transition="in" filter="checkerboard(across)">
                                      <p:cBhvr>
                                        <p:cTn id="7" dur="500"/>
                                        <p:tgtEl>
                                          <p:spTgt spid="18329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8330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grpId="0" nodeType="clickEffect">
                                  <p:stCondLst>
                                    <p:cond delay="0"/>
                                  </p:stCondLst>
                                  <p:childTnLst>
                                    <p:set>
                                      <p:cBhvr>
                                        <p:cTn id="15" dur="1" fill="hold">
                                          <p:stCondLst>
                                            <p:cond delay="0"/>
                                          </p:stCondLst>
                                        </p:cTn>
                                        <p:tgtEl>
                                          <p:spTgt spid="183301"/>
                                        </p:tgtEl>
                                        <p:attrNameLst>
                                          <p:attrName>style.visibility</p:attrName>
                                        </p:attrNameLst>
                                      </p:cBhvr>
                                      <p:to>
                                        <p:strVal val="visible"/>
                                      </p:to>
                                    </p:set>
                                    <p:animEffect transition="in" filter="slide(fromBottom)">
                                      <p:cBhvr>
                                        <p:cTn id="16" dur="500"/>
                                        <p:tgtEl>
                                          <p:spTgt spid="183301"/>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12" fill="hold" nodeType="clickEffect">
                                  <p:stCondLst>
                                    <p:cond delay="0"/>
                                  </p:stCondLst>
                                  <p:childTnLst>
                                    <p:set>
                                      <p:cBhvr>
                                        <p:cTn id="20" dur="1" fill="hold">
                                          <p:stCondLst>
                                            <p:cond delay="0"/>
                                          </p:stCondLst>
                                        </p:cTn>
                                        <p:tgtEl>
                                          <p:spTgt spid="183308"/>
                                        </p:tgtEl>
                                        <p:attrNameLst>
                                          <p:attrName>style.visibility</p:attrName>
                                        </p:attrNameLst>
                                      </p:cBhvr>
                                      <p:to>
                                        <p:strVal val="visible"/>
                                      </p:to>
                                    </p:set>
                                    <p:animEffect transition="in" filter="strips(downLeft)">
                                      <p:cBhvr>
                                        <p:cTn id="21" dur="500"/>
                                        <p:tgtEl>
                                          <p:spTgt spid="183308"/>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nodeType="clickEffect">
                                  <p:stCondLst>
                                    <p:cond delay="0"/>
                                  </p:stCondLst>
                                  <p:childTnLst>
                                    <p:set>
                                      <p:cBhvr>
                                        <p:cTn id="25" dur="1" fill="hold">
                                          <p:stCondLst>
                                            <p:cond delay="0"/>
                                          </p:stCondLst>
                                        </p:cTn>
                                        <p:tgtEl>
                                          <p:spTgt spid="183310"/>
                                        </p:tgtEl>
                                        <p:attrNameLst>
                                          <p:attrName>style.visibility</p:attrName>
                                        </p:attrNameLst>
                                      </p:cBhvr>
                                      <p:to>
                                        <p:strVal val="visible"/>
                                      </p:to>
                                    </p:set>
                                    <p:animEffect transition="in" filter="strips(downLeft)">
                                      <p:cBhvr>
                                        <p:cTn id="26" dur="500"/>
                                        <p:tgtEl>
                                          <p:spTgt spid="183310"/>
                                        </p:tgtEl>
                                      </p:cBhvr>
                                    </p:animEffect>
                                  </p:childTnLst>
                                </p:cTn>
                              </p:par>
                            </p:childTnLst>
                          </p:cTn>
                        </p:par>
                        <p:par>
                          <p:cTn id="27" fill="hold">
                            <p:stCondLst>
                              <p:cond delay="500"/>
                            </p:stCondLst>
                            <p:childTnLst>
                              <p:par>
                                <p:cTn id="28" presetID="12" presetClass="entr" presetSubtype="4" fill="hold" grpId="0" nodeType="afterEffect">
                                  <p:stCondLst>
                                    <p:cond delay="0"/>
                                  </p:stCondLst>
                                  <p:childTnLst>
                                    <p:set>
                                      <p:cBhvr>
                                        <p:cTn id="29" dur="1" fill="hold">
                                          <p:stCondLst>
                                            <p:cond delay="0"/>
                                          </p:stCondLst>
                                        </p:cTn>
                                        <p:tgtEl>
                                          <p:spTgt spid="183309"/>
                                        </p:tgtEl>
                                        <p:attrNameLst>
                                          <p:attrName>style.visibility</p:attrName>
                                        </p:attrNameLst>
                                      </p:cBhvr>
                                      <p:to>
                                        <p:strVal val="visible"/>
                                      </p:to>
                                    </p:set>
                                    <p:animEffect transition="in" filter="slide(fromBottom)">
                                      <p:cBhvr>
                                        <p:cTn id="30" dur="500"/>
                                        <p:tgtEl>
                                          <p:spTgt spid="183309"/>
                                        </p:tgtEl>
                                      </p:cBhvr>
                                    </p:animEffect>
                                  </p:childTnLst>
                                </p:cTn>
                              </p:par>
                            </p:childTnLst>
                          </p:cTn>
                        </p:par>
                        <p:par>
                          <p:cTn id="31" fill="hold">
                            <p:stCondLst>
                              <p:cond delay="1000"/>
                            </p:stCondLst>
                            <p:childTnLst>
                              <p:par>
                                <p:cTn id="32" presetID="12" presetClass="entr" presetSubtype="4" fill="hold" nodeType="afterEffect">
                                  <p:stCondLst>
                                    <p:cond delay="0"/>
                                  </p:stCondLst>
                                  <p:childTnLst>
                                    <p:set>
                                      <p:cBhvr>
                                        <p:cTn id="33" dur="1" fill="hold">
                                          <p:stCondLst>
                                            <p:cond delay="0"/>
                                          </p:stCondLst>
                                        </p:cTn>
                                        <p:tgtEl>
                                          <p:spTgt spid="183303"/>
                                        </p:tgtEl>
                                        <p:attrNameLst>
                                          <p:attrName>style.visibility</p:attrName>
                                        </p:attrNameLst>
                                      </p:cBhvr>
                                      <p:to>
                                        <p:strVal val="visible"/>
                                      </p:to>
                                    </p:set>
                                    <p:animEffect transition="in" filter="slide(fromBottom)">
                                      <p:cBhvr>
                                        <p:cTn id="34" dur="500"/>
                                        <p:tgtEl>
                                          <p:spTgt spid="183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9" grpId="0" animBg="1" autoUpdateAnimBg="0"/>
      <p:bldP spid="183300" grpId="0" animBg="1" autoUpdateAnimBg="0"/>
      <p:bldP spid="183301" grpId="0" autoUpdateAnimBg="0"/>
      <p:bldP spid="183309" grpId="0" animBg="1"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8" name="Text Box 4"/>
          <p:cNvSpPr txBox="1">
            <a:spLocks noChangeArrowheads="1"/>
          </p:cNvSpPr>
          <p:nvPr/>
        </p:nvSpPr>
        <p:spPr bwMode="ltGray">
          <a:xfrm>
            <a:off x="755650" y="1052513"/>
            <a:ext cx="6911975" cy="604837"/>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（三）关于工夹具与机器</a:t>
            </a:r>
          </a:p>
        </p:txBody>
      </p:sp>
      <p:sp>
        <p:nvSpPr>
          <p:cNvPr id="185351" name="Rectangle 7"/>
          <p:cNvSpPr>
            <a:spLocks noChangeArrowheads="1"/>
          </p:cNvSpPr>
          <p:nvPr/>
        </p:nvSpPr>
        <p:spPr bwMode="auto">
          <a:xfrm>
            <a:off x="762000" y="1905000"/>
            <a:ext cx="6769100" cy="1208088"/>
          </a:xfrm>
          <a:prstGeom prst="rect">
            <a:avLst/>
          </a:prstGeom>
          <a:noFill/>
          <a:ln w="9525" algn="ctr">
            <a:noFill/>
            <a:miter lim="800000"/>
            <a:headEnd/>
            <a:tailEnd/>
          </a:ln>
          <a:effectLst/>
        </p:spPr>
        <p:txBody>
          <a:bodyPr lIns="96762" tIns="48381" rIns="96762" bIns="48381">
            <a:spAutoFit/>
          </a:bodyPr>
          <a:lstStyle/>
          <a:p>
            <a:pPr defTabSz="968375" fontAlgn="auto">
              <a:lnSpc>
                <a:spcPct val="125000"/>
              </a:lnSpc>
              <a:spcBef>
                <a:spcPct val="20000"/>
              </a:spcBef>
              <a:spcAft>
                <a:spcPct val="10000"/>
              </a:spcAft>
              <a:buClr>
                <a:srgbClr val="FF6600"/>
              </a:buClr>
              <a:buFont typeface="Wingdings" pitchFamily="2" charset="2"/>
              <a:buChar char="ü"/>
              <a:defRPr/>
            </a:pPr>
            <a:r>
              <a:rPr lang="en-US" altLang="zh-CN" sz="2600">
                <a:effectLst>
                  <a:outerShdw blurRad="38100" dist="38100" dir="2700000" algn="tl">
                    <a:srgbClr val="C0C0C0"/>
                  </a:outerShdw>
                </a:effectLst>
                <a:latin typeface="+mn-lt"/>
                <a:ea typeface="+mn-ea"/>
                <a:cs typeface="Arial" pitchFamily="34" charset="0"/>
                <a:hlinkClick r:id="rId2" action="ppaction://hlinksldjump"/>
              </a:rPr>
              <a:t>1</a:t>
            </a:r>
            <a:r>
              <a:rPr lang="zh-CN" altLang="en-US" sz="2600">
                <a:effectLst>
                  <a:outerShdw blurRad="38100" dist="38100" dir="2700000" algn="tl">
                    <a:srgbClr val="C0C0C0"/>
                  </a:outerShdw>
                </a:effectLst>
                <a:latin typeface="+mn-lt"/>
                <a:ea typeface="+mn-ea"/>
                <a:cs typeface="Arial" pitchFamily="34" charset="0"/>
                <a:hlinkClick r:id="rId2" action="ppaction://hlinksldjump"/>
              </a:rPr>
              <a:t>、利用重力和机械动力送进、取出物料</a:t>
            </a:r>
            <a:endParaRPr lang="zh-CN" altLang="en-US" sz="2600">
              <a:effectLst>
                <a:outerShdw blurRad="38100" dist="38100" dir="2700000" algn="tl">
                  <a:srgbClr val="C0C0C0"/>
                </a:outerShdw>
              </a:effectLst>
              <a:latin typeface="+mn-lt"/>
              <a:ea typeface="+mn-ea"/>
              <a:cs typeface="Arial" pitchFamily="34" charset="0"/>
            </a:endParaRPr>
          </a:p>
          <a:p>
            <a:pPr defTabSz="968375" fontAlgn="auto">
              <a:lnSpc>
                <a:spcPct val="125000"/>
              </a:lnSpc>
              <a:spcBef>
                <a:spcPct val="20000"/>
              </a:spcBef>
              <a:spcAft>
                <a:spcPct val="10000"/>
              </a:spcAft>
              <a:buClr>
                <a:srgbClr val="FF6600"/>
              </a:buClr>
              <a:buFont typeface="Wingdings" pitchFamily="2" charset="2"/>
              <a:buChar char="ü"/>
              <a:defRPr/>
            </a:pPr>
            <a:r>
              <a:rPr lang="en-US" altLang="zh-CN" sz="2600">
                <a:effectLst>
                  <a:outerShdw blurRad="38100" dist="38100" dir="2700000" algn="tl">
                    <a:srgbClr val="C0C0C0"/>
                  </a:outerShdw>
                </a:effectLst>
                <a:latin typeface="+mn-lt"/>
                <a:ea typeface="+mn-ea"/>
                <a:cs typeface="Arial" pitchFamily="34" charset="0"/>
                <a:hlinkClick r:id="rId3" action="ppaction://hlinksldjump"/>
              </a:rPr>
              <a:t>2</a:t>
            </a:r>
            <a:r>
              <a:rPr lang="zh-CN" altLang="en-US" sz="2600">
                <a:effectLst>
                  <a:outerShdw blurRad="38100" dist="38100" dir="2700000" algn="tl">
                    <a:srgbClr val="C0C0C0"/>
                  </a:outerShdw>
                </a:effectLst>
                <a:latin typeface="+mn-lt"/>
                <a:ea typeface="+mn-ea"/>
                <a:cs typeface="Arial" pitchFamily="34" charset="0"/>
                <a:hlinkClick r:id="rId3" action="ppaction://hlinksldjump"/>
              </a:rPr>
              <a:t>、用人体最适当的部位操作机器</a:t>
            </a:r>
            <a:endParaRPr lang="zh-CN" altLang="en-US" sz="2600">
              <a:effectLst>
                <a:outerShdw blurRad="38100" dist="38100" dir="2700000" algn="tl">
                  <a:srgbClr val="C0C0C0"/>
                </a:outerShdw>
              </a:effectLst>
              <a:latin typeface="+mn-lt"/>
              <a:ea typeface="+mn-ea"/>
              <a:cs typeface="Arial" pitchFamily="34" charset="0"/>
            </a:endParaRPr>
          </a:p>
        </p:txBody>
      </p:sp>
      <p:pic>
        <p:nvPicPr>
          <p:cNvPr id="185352" name="Picture 8" descr="856">
            <a:hlinkClick r:id="rId4" action="ppaction://hlinksldjump"/>
          </p:cNvPr>
          <p:cNvPicPr>
            <a:picLocks noChangeAspect="1" noChangeArrowheads="1"/>
          </p:cNvPicPr>
          <p:nvPr/>
        </p:nvPicPr>
        <p:blipFill>
          <a:blip r:embed="rId5"/>
          <a:srcRect/>
          <a:stretch>
            <a:fillRect/>
          </a:stretch>
        </p:blipFill>
        <p:spPr bwMode="auto">
          <a:xfrm>
            <a:off x="228600" y="6162675"/>
            <a:ext cx="720725" cy="695325"/>
          </a:xfrm>
          <a:prstGeom prst="rect">
            <a:avLst/>
          </a:prstGeom>
          <a:noFill/>
          <a:ln w="9525">
            <a:noFill/>
            <a:miter lim="800000"/>
            <a:headEnd/>
            <a:tailEnd/>
          </a:ln>
        </p:spPr>
      </p:pic>
      <p:pic>
        <p:nvPicPr>
          <p:cNvPr id="97284" name="Picture 11" descr="上一节">
            <a:hlinkClick r:id="rId6" action="ppaction://hlinksldjump"/>
          </p:cNvPr>
          <p:cNvPicPr>
            <a:picLocks noChangeAspect="1" noChangeArrowheads="1"/>
          </p:cNvPicPr>
          <p:nvPr/>
        </p:nvPicPr>
        <p:blipFill>
          <a:blip r:embed="rId7"/>
          <a:srcRect/>
          <a:stretch>
            <a:fillRect/>
          </a:stretch>
        </p:blipFill>
        <p:spPr bwMode="auto">
          <a:xfrm>
            <a:off x="4802188" y="6508750"/>
            <a:ext cx="760412" cy="273050"/>
          </a:xfrm>
          <a:prstGeom prst="rect">
            <a:avLst/>
          </a:prstGeom>
          <a:noFill/>
          <a:ln w="9525">
            <a:noFill/>
            <a:miter lim="800000"/>
            <a:headEnd/>
            <a:tailEnd/>
          </a:ln>
        </p:spPr>
      </p:pic>
      <p:pic>
        <p:nvPicPr>
          <p:cNvPr id="97285" name="Picture 12" descr="下一节">
            <a:hlinkClick r:id="rId8" action="ppaction://hlinksldjump"/>
          </p:cNvPr>
          <p:cNvPicPr>
            <a:picLocks noChangeAspect="1" noChangeArrowheads="1"/>
          </p:cNvPicPr>
          <p:nvPr/>
        </p:nvPicPr>
        <p:blipFill>
          <a:blip r:embed="rId9"/>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5348"/>
                                        </p:tgtEl>
                                        <p:attrNameLst>
                                          <p:attrName>style.visibility</p:attrName>
                                        </p:attrNameLst>
                                      </p:cBhvr>
                                      <p:to>
                                        <p:strVal val="visible"/>
                                      </p:to>
                                    </p:set>
                                    <p:animEffect transition="in" filter="checkerboard(across)">
                                      <p:cBhvr>
                                        <p:cTn id="7" dur="500"/>
                                        <p:tgtEl>
                                          <p:spTgt spid="18534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85351">
                                            <p:txEl>
                                              <p:pRg st="0" end="0"/>
                                            </p:txEl>
                                          </p:spTgt>
                                        </p:tgtEl>
                                        <p:attrNameLst>
                                          <p:attrName>style.visibility</p:attrName>
                                        </p:attrNameLst>
                                      </p:cBhvr>
                                      <p:to>
                                        <p:strVal val="visible"/>
                                      </p:to>
                                    </p:set>
                                    <p:animEffect transition="in" filter="slide(fromBottom)">
                                      <p:cBhvr>
                                        <p:cTn id="12" dur="500"/>
                                        <p:tgtEl>
                                          <p:spTgt spid="1853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85351">
                                            <p:txEl>
                                              <p:pRg st="1" end="1"/>
                                            </p:txEl>
                                          </p:spTgt>
                                        </p:tgtEl>
                                        <p:attrNameLst>
                                          <p:attrName>style.visibility</p:attrName>
                                        </p:attrNameLst>
                                      </p:cBhvr>
                                      <p:to>
                                        <p:strVal val="visible"/>
                                      </p:to>
                                    </p:set>
                                    <p:animEffect transition="in" filter="slide(fromBottom)">
                                      <p:cBhvr>
                                        <p:cTn id="17" dur="500"/>
                                        <p:tgtEl>
                                          <p:spTgt spid="18535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85352"/>
                                        </p:tgtEl>
                                        <p:attrNameLst>
                                          <p:attrName>style.visibility</p:attrName>
                                        </p:attrNameLst>
                                      </p:cBhvr>
                                      <p:to>
                                        <p:strVal val="visible"/>
                                      </p:to>
                                    </p:set>
                                    <p:animEffect transition="in" filter="slide(fromBottom)">
                                      <p:cBhvr>
                                        <p:cTn id="22" dur="500"/>
                                        <p:tgtEl>
                                          <p:spTgt spid="1853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48" grpId="0" animBg="1"/>
      <p:bldP spid="185351"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descr="浅色横线"/>
          <p:cNvSpPr>
            <a:spLocks noGrp="1" noChangeArrowheads="1"/>
          </p:cNvSpPr>
          <p:nvPr>
            <p:ph type="title"/>
          </p:nvPr>
        </p:nvSpPr>
        <p:spPr bwMode="ltGray">
          <a:xfrm>
            <a:off x="685800" y="990600"/>
            <a:ext cx="7129463" cy="666750"/>
          </a:xfrm>
          <a:pattFill prst="ltHorz">
            <a:fgClr>
              <a:srgbClr val="66CCFF"/>
            </a:fgClr>
            <a:bgClr>
              <a:srgbClr val="FFFFFF"/>
            </a:bgClr>
          </a:pattFill>
          <a:ln w="19050" cap="flat" algn="ctr">
            <a:solidFill>
              <a:schemeClr val="tx2"/>
            </a:solidFill>
          </a:ln>
        </p:spPr>
        <p:txBody>
          <a:bodyPr anchor="t">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8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1</a:t>
            </a:r>
            <a:r>
              <a:rPr lang="zh-CN" altLang="en-US" sz="28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、利用重力和机械动力送进、取出物料</a:t>
            </a:r>
          </a:p>
        </p:txBody>
      </p:sp>
      <p:sp>
        <p:nvSpPr>
          <p:cNvPr id="246789" name="Rectangle 5"/>
          <p:cNvSpPr>
            <a:spLocks noChangeArrowheads="1"/>
          </p:cNvSpPr>
          <p:nvPr/>
        </p:nvSpPr>
        <p:spPr bwMode="auto">
          <a:xfrm>
            <a:off x="762000" y="3276600"/>
            <a:ext cx="6007100" cy="1023938"/>
          </a:xfrm>
          <a:prstGeom prst="rect">
            <a:avLst/>
          </a:prstGeom>
          <a:noFill/>
          <a:ln w="9525" algn="ctr">
            <a:noFill/>
            <a:miter lim="800000"/>
            <a:headEnd/>
            <a:tailEnd/>
          </a:ln>
          <a:effectLst/>
        </p:spPr>
        <p:txBody>
          <a:bodyPr>
            <a:spAutoFit/>
          </a:bodyPr>
          <a:lstStyle/>
          <a:p>
            <a:pPr fontAlgn="auto">
              <a:lnSpc>
                <a:spcPct val="120000"/>
              </a:lnSpc>
              <a:spcBef>
                <a:spcPct val="15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28</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：利用滑槽缩短工件的运送作业距离</a:t>
            </a:r>
            <a:endParaRPr lang="zh-CN" altLang="en-US" sz="2400">
              <a:effectLst>
                <a:outerShdw blurRad="38100" dist="38100" dir="2700000" algn="tl">
                  <a:srgbClr val="C0C0C0"/>
                </a:outerShdw>
              </a:effectLst>
              <a:latin typeface="楷体_GB2312" pitchFamily="49" charset="-122"/>
              <a:ea typeface="楷体_GB2312" pitchFamily="49" charset="-122"/>
            </a:endParaRPr>
          </a:p>
          <a:p>
            <a:pPr fontAlgn="auto">
              <a:lnSpc>
                <a:spcPct val="120000"/>
              </a:lnSpc>
              <a:spcBef>
                <a:spcPct val="15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3"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3" action="ppaction://hlinksldjump"/>
              </a:rPr>
              <a:t>29</a:t>
            </a:r>
            <a:r>
              <a:rPr lang="zh-CN" altLang="en-US" sz="2400">
                <a:effectLst>
                  <a:outerShdw blurRad="38100" dist="38100" dir="2700000" algn="tl">
                    <a:srgbClr val="C0C0C0"/>
                  </a:outerShdw>
                </a:effectLst>
                <a:latin typeface="楷体_GB2312" pitchFamily="49" charset="-122"/>
                <a:ea typeface="楷体_GB2312" pitchFamily="49" charset="-122"/>
                <a:hlinkClick r:id="rId3" action="ppaction://hlinksldjump"/>
              </a:rPr>
              <a:t>：利用倾斜货架缩短动作距离</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sp>
        <p:nvSpPr>
          <p:cNvPr id="246790" name="Rectangle 6"/>
          <p:cNvSpPr>
            <a:spLocks noChangeArrowheads="1"/>
          </p:cNvSpPr>
          <p:nvPr/>
        </p:nvSpPr>
        <p:spPr bwMode="auto">
          <a:xfrm>
            <a:off x="685800" y="1905000"/>
            <a:ext cx="7632700" cy="119062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在夹具上做出斜度以便于工件的取出。另外，利导槽等送出工件，可以取消下工序运送工件的动作，缩短运送距离与作业时间。</a:t>
            </a:r>
          </a:p>
        </p:txBody>
      </p:sp>
      <p:pic>
        <p:nvPicPr>
          <p:cNvPr id="98308" name="Picture 10" descr="上一节">
            <a:hlinkClick r:id="rId4" action="ppaction://hlinksldjump"/>
          </p:cNvPr>
          <p:cNvPicPr>
            <a:picLocks noChangeAspect="1" noChangeArrowheads="1"/>
          </p:cNvPicPr>
          <p:nvPr/>
        </p:nvPicPr>
        <p:blipFill>
          <a:blip r:embed="rId5"/>
          <a:srcRect/>
          <a:stretch>
            <a:fillRect/>
          </a:stretch>
        </p:blipFill>
        <p:spPr bwMode="auto">
          <a:xfrm>
            <a:off x="4802188" y="6508750"/>
            <a:ext cx="760412" cy="273050"/>
          </a:xfrm>
          <a:prstGeom prst="rect">
            <a:avLst/>
          </a:prstGeom>
          <a:noFill/>
          <a:ln w="9525">
            <a:noFill/>
            <a:miter lim="800000"/>
            <a:headEnd/>
            <a:tailEnd/>
          </a:ln>
        </p:spPr>
      </p:pic>
      <p:pic>
        <p:nvPicPr>
          <p:cNvPr id="98309" name="Picture 11" descr="下一节">
            <a:hlinkClick r:id="rId6" action="ppaction://hlinksldjump"/>
          </p:cNvPr>
          <p:cNvPicPr>
            <a:picLocks noChangeAspect="1" noChangeArrowheads="1"/>
          </p:cNvPicPr>
          <p:nvPr/>
        </p:nvPicPr>
        <p:blipFill>
          <a:blip r:embed="rId7"/>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6786"/>
                                        </p:tgtEl>
                                        <p:attrNameLst>
                                          <p:attrName>style.visibility</p:attrName>
                                        </p:attrNameLst>
                                      </p:cBhvr>
                                      <p:to>
                                        <p:strVal val="visible"/>
                                      </p:to>
                                    </p:set>
                                    <p:anim calcmode="lin" valueType="num">
                                      <p:cBhvr additive="base">
                                        <p:cTn id="7" dur="500" fill="hold"/>
                                        <p:tgtEl>
                                          <p:spTgt spid="246786"/>
                                        </p:tgtEl>
                                        <p:attrNameLst>
                                          <p:attrName>ppt_x</p:attrName>
                                        </p:attrNameLst>
                                      </p:cBhvr>
                                      <p:tavLst>
                                        <p:tav tm="0">
                                          <p:val>
                                            <p:strVal val="#ppt_x"/>
                                          </p:val>
                                        </p:tav>
                                        <p:tav tm="100000">
                                          <p:val>
                                            <p:strVal val="#ppt_x"/>
                                          </p:val>
                                        </p:tav>
                                      </p:tavLst>
                                    </p:anim>
                                    <p:anim calcmode="lin" valueType="num">
                                      <p:cBhvr additive="base">
                                        <p:cTn id="8" dur="500" fill="hold"/>
                                        <p:tgtEl>
                                          <p:spTgt spid="24678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46790"/>
                                        </p:tgtEl>
                                        <p:attrNameLst>
                                          <p:attrName>style.visibility</p:attrName>
                                        </p:attrNameLst>
                                      </p:cBhvr>
                                      <p:to>
                                        <p:strVal val="visible"/>
                                      </p:to>
                                    </p:set>
                                    <p:anim calcmode="lin" valueType="num">
                                      <p:cBhvr>
                                        <p:cTn id="13" dur="1000" fill="hold"/>
                                        <p:tgtEl>
                                          <p:spTgt spid="246790"/>
                                        </p:tgtEl>
                                        <p:attrNameLst>
                                          <p:attrName>ppt_w</p:attrName>
                                        </p:attrNameLst>
                                      </p:cBhvr>
                                      <p:tavLst>
                                        <p:tav tm="0">
                                          <p:val>
                                            <p:strVal val="#ppt_w*0.70"/>
                                          </p:val>
                                        </p:tav>
                                        <p:tav tm="100000">
                                          <p:val>
                                            <p:strVal val="#ppt_w"/>
                                          </p:val>
                                        </p:tav>
                                      </p:tavLst>
                                    </p:anim>
                                    <p:anim calcmode="lin" valueType="num">
                                      <p:cBhvr>
                                        <p:cTn id="14" dur="1000" fill="hold"/>
                                        <p:tgtEl>
                                          <p:spTgt spid="246790"/>
                                        </p:tgtEl>
                                        <p:attrNameLst>
                                          <p:attrName>ppt_h</p:attrName>
                                        </p:attrNameLst>
                                      </p:cBhvr>
                                      <p:tavLst>
                                        <p:tav tm="0">
                                          <p:val>
                                            <p:strVal val="#ppt_h"/>
                                          </p:val>
                                        </p:tav>
                                        <p:tav tm="100000">
                                          <p:val>
                                            <p:strVal val="#ppt_h"/>
                                          </p:val>
                                        </p:tav>
                                      </p:tavLst>
                                    </p:anim>
                                    <p:animEffect transition="in" filter="fade">
                                      <p:cBhvr>
                                        <p:cTn id="15" dur="1000"/>
                                        <p:tgtEl>
                                          <p:spTgt spid="246790"/>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46789">
                                            <p:txEl>
                                              <p:pRg st="0" end="0"/>
                                            </p:txEl>
                                          </p:spTgt>
                                        </p:tgtEl>
                                        <p:attrNameLst>
                                          <p:attrName>style.visibility</p:attrName>
                                        </p:attrNameLst>
                                      </p:cBhvr>
                                      <p:to>
                                        <p:strVal val="visible"/>
                                      </p:to>
                                    </p:set>
                                    <p:animEffect transition="in" filter="slide(fromBottom)">
                                      <p:cBhvr>
                                        <p:cTn id="20" dur="500"/>
                                        <p:tgtEl>
                                          <p:spTgt spid="24678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246789">
                                            <p:txEl>
                                              <p:pRg st="1" end="1"/>
                                            </p:txEl>
                                          </p:spTgt>
                                        </p:tgtEl>
                                        <p:attrNameLst>
                                          <p:attrName>style.visibility</p:attrName>
                                        </p:attrNameLst>
                                      </p:cBhvr>
                                      <p:to>
                                        <p:strVal val="visible"/>
                                      </p:to>
                                    </p:set>
                                    <p:animEffect transition="in" filter="slide(fromBottom)">
                                      <p:cBhvr>
                                        <p:cTn id="25" dur="500"/>
                                        <p:tgtEl>
                                          <p:spTgt spid="24678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89" grpId="0" build="p"/>
      <p:bldP spid="24679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2" name="Picture 4" descr="0634"/>
          <p:cNvPicPr>
            <a:picLocks noChangeArrowheads="1"/>
          </p:cNvPicPr>
          <p:nvPr/>
        </p:nvPicPr>
        <p:blipFill>
          <a:blip r:embed="rId2"/>
          <a:srcRect r="49806"/>
          <a:stretch>
            <a:fillRect/>
          </a:stretch>
        </p:blipFill>
        <p:spPr bwMode="auto">
          <a:xfrm>
            <a:off x="457200" y="1828800"/>
            <a:ext cx="4114800" cy="3276600"/>
          </a:xfrm>
          <a:prstGeom prst="rect">
            <a:avLst/>
          </a:prstGeom>
          <a:noFill/>
          <a:ln w="9525">
            <a:noFill/>
            <a:miter lim="800000"/>
            <a:headEnd/>
            <a:tailEnd/>
          </a:ln>
        </p:spPr>
      </p:pic>
      <p:sp>
        <p:nvSpPr>
          <p:cNvPr id="186373" name="Text Box 5"/>
          <p:cNvSpPr txBox="1">
            <a:spLocks noChangeArrowheads="1"/>
          </p:cNvSpPr>
          <p:nvPr/>
        </p:nvSpPr>
        <p:spPr bwMode="auto">
          <a:xfrm>
            <a:off x="2411413" y="5589588"/>
            <a:ext cx="4176712"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6-34</a:t>
            </a:r>
            <a:r>
              <a:rPr lang="zh-CN" altLang="en-US">
                <a:solidFill>
                  <a:schemeClr val="hlink"/>
                </a:solidFill>
                <a:latin typeface="黑体" pitchFamily="49" charset="-122"/>
                <a:ea typeface="黑体" pitchFamily="49" charset="-122"/>
                <a:cs typeface="Arial" charset="0"/>
              </a:rPr>
              <a:t>　用滑槽缩短运送作业距离</a:t>
            </a:r>
          </a:p>
        </p:txBody>
      </p:sp>
      <p:sp>
        <p:nvSpPr>
          <p:cNvPr id="186374" name="Rectangle 6"/>
          <p:cNvSpPr>
            <a:spLocks noChangeArrowheads="1"/>
          </p:cNvSpPr>
          <p:nvPr/>
        </p:nvSpPr>
        <p:spPr bwMode="auto">
          <a:xfrm>
            <a:off x="533400" y="1066800"/>
            <a:ext cx="74168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28</a:t>
            </a:r>
            <a:r>
              <a:rPr lang="zh-CN" altLang="en-US" sz="2400">
                <a:latin typeface="Lucida Sans Unicode"/>
                <a:ea typeface="黑体" pitchFamily="49" charset="-122"/>
                <a:cs typeface="Arial" charset="0"/>
              </a:rPr>
              <a:t>：利用滑槽缩短工件的运送作业距离</a:t>
            </a:r>
          </a:p>
        </p:txBody>
      </p:sp>
      <p:pic>
        <p:nvPicPr>
          <p:cNvPr id="99332"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99333"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86379" name="Picture 11" descr="0634"/>
          <p:cNvPicPr>
            <a:picLocks noChangeArrowheads="1"/>
          </p:cNvPicPr>
          <p:nvPr/>
        </p:nvPicPr>
        <p:blipFill>
          <a:blip r:embed="rId2"/>
          <a:srcRect l="47404"/>
          <a:stretch>
            <a:fillRect/>
          </a:stretch>
        </p:blipFill>
        <p:spPr bwMode="auto">
          <a:xfrm>
            <a:off x="4343400" y="1828800"/>
            <a:ext cx="4311650" cy="32766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6374"/>
                                        </p:tgtEl>
                                        <p:attrNameLst>
                                          <p:attrName>style.visibility</p:attrName>
                                        </p:attrNameLst>
                                      </p:cBhvr>
                                      <p:to>
                                        <p:strVal val="visible"/>
                                      </p:to>
                                    </p:set>
                                    <p:animEffect transition="in" filter="slide(fromBottom)">
                                      <p:cBhvr>
                                        <p:cTn id="7" dur="500"/>
                                        <p:tgtEl>
                                          <p:spTgt spid="18637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186372"/>
                                        </p:tgtEl>
                                        <p:attrNameLst>
                                          <p:attrName>style.visibility</p:attrName>
                                        </p:attrNameLst>
                                      </p:cBhvr>
                                      <p:to>
                                        <p:strVal val="visible"/>
                                      </p:to>
                                    </p:set>
                                    <p:animEffect transition="in" filter="slide(fromBottom)">
                                      <p:cBhvr>
                                        <p:cTn id="12" dur="500"/>
                                        <p:tgtEl>
                                          <p:spTgt spid="186372"/>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186379"/>
                                        </p:tgtEl>
                                        <p:attrNameLst>
                                          <p:attrName>style.visibility</p:attrName>
                                        </p:attrNameLst>
                                      </p:cBhvr>
                                      <p:to>
                                        <p:strVal val="visible"/>
                                      </p:to>
                                    </p:set>
                                    <p:animEffect transition="in" filter="slide(fromBottom)">
                                      <p:cBhvr>
                                        <p:cTn id="17" dur="500"/>
                                        <p:tgtEl>
                                          <p:spTgt spid="186379"/>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86373"/>
                                        </p:tgtEl>
                                        <p:attrNameLst>
                                          <p:attrName>style.visibility</p:attrName>
                                        </p:attrNameLst>
                                      </p:cBhvr>
                                      <p:to>
                                        <p:strVal val="visible"/>
                                      </p:to>
                                    </p:set>
                                    <p:animEffect transition="in" filter="slide(fromBottom)">
                                      <p:cBhvr>
                                        <p:cTn id="21" dur="500"/>
                                        <p:tgtEl>
                                          <p:spTgt spid="186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3" grpId="0" animBg="1" autoUpdateAnimBg="0"/>
      <p:bldP spid="186374" grpId="0"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5" name="Picture 3" descr="0635"/>
          <p:cNvPicPr>
            <a:picLocks noChangeAspect="1" noChangeArrowheads="1"/>
          </p:cNvPicPr>
          <p:nvPr/>
        </p:nvPicPr>
        <p:blipFill>
          <a:blip r:embed="rId2"/>
          <a:srcRect r="44565"/>
          <a:stretch>
            <a:fillRect/>
          </a:stretch>
        </p:blipFill>
        <p:spPr bwMode="auto">
          <a:xfrm>
            <a:off x="685800" y="1676400"/>
            <a:ext cx="4038600" cy="3727450"/>
          </a:xfrm>
          <a:prstGeom prst="rect">
            <a:avLst/>
          </a:prstGeom>
          <a:noFill/>
          <a:ln w="9525">
            <a:noFill/>
            <a:miter lim="800000"/>
            <a:headEnd/>
            <a:tailEnd/>
          </a:ln>
        </p:spPr>
      </p:pic>
      <p:sp>
        <p:nvSpPr>
          <p:cNvPr id="187396" name="Text Box 4"/>
          <p:cNvSpPr txBox="1">
            <a:spLocks noChangeArrowheads="1"/>
          </p:cNvSpPr>
          <p:nvPr/>
        </p:nvSpPr>
        <p:spPr bwMode="auto">
          <a:xfrm>
            <a:off x="2484438" y="5661025"/>
            <a:ext cx="4105275"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6-35</a:t>
            </a:r>
            <a:r>
              <a:rPr lang="zh-CN" altLang="en-US">
                <a:solidFill>
                  <a:schemeClr val="hlink"/>
                </a:solidFill>
                <a:latin typeface="黑体" pitchFamily="49" charset="-122"/>
                <a:ea typeface="黑体" pitchFamily="49" charset="-122"/>
                <a:cs typeface="Arial" charset="0"/>
              </a:rPr>
              <a:t>　利用倾斜架缩短动作距离</a:t>
            </a:r>
          </a:p>
        </p:txBody>
      </p:sp>
      <p:sp>
        <p:nvSpPr>
          <p:cNvPr id="187398" name="Rectangle 6"/>
          <p:cNvSpPr>
            <a:spLocks noChangeArrowheads="1"/>
          </p:cNvSpPr>
          <p:nvPr/>
        </p:nvSpPr>
        <p:spPr bwMode="auto">
          <a:xfrm>
            <a:off x="611188" y="836613"/>
            <a:ext cx="727392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29</a:t>
            </a:r>
            <a:r>
              <a:rPr lang="zh-CN" altLang="en-US" sz="2400">
                <a:latin typeface="Lucida Sans Unicode"/>
                <a:ea typeface="黑体" pitchFamily="49" charset="-122"/>
                <a:cs typeface="Arial" charset="0"/>
              </a:rPr>
              <a:t>：利用倾斜货架缩短动作距离</a:t>
            </a:r>
          </a:p>
        </p:txBody>
      </p:sp>
      <p:pic>
        <p:nvPicPr>
          <p:cNvPr id="100356"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00357"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87404" name="Picture 12" descr="0635"/>
          <p:cNvPicPr>
            <a:picLocks noChangeAspect="1" noChangeArrowheads="1"/>
          </p:cNvPicPr>
          <p:nvPr/>
        </p:nvPicPr>
        <p:blipFill>
          <a:blip r:embed="rId2"/>
          <a:srcRect l="53261"/>
          <a:stretch>
            <a:fillRect/>
          </a:stretch>
        </p:blipFill>
        <p:spPr bwMode="auto">
          <a:xfrm>
            <a:off x="4572000" y="1600200"/>
            <a:ext cx="3551238" cy="38862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7398"/>
                                        </p:tgtEl>
                                        <p:attrNameLst>
                                          <p:attrName>style.visibility</p:attrName>
                                        </p:attrNameLst>
                                      </p:cBhvr>
                                      <p:to>
                                        <p:strVal val="visible"/>
                                      </p:to>
                                    </p:set>
                                    <p:animEffect transition="in" filter="slide(fromBottom)">
                                      <p:cBhvr>
                                        <p:cTn id="7" dur="500"/>
                                        <p:tgtEl>
                                          <p:spTgt spid="18739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18739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187404"/>
                                        </p:tgtEl>
                                        <p:attrNameLst>
                                          <p:attrName>style.visibility</p:attrName>
                                        </p:attrNameLst>
                                      </p:cBhvr>
                                      <p:to>
                                        <p:strVal val="visible"/>
                                      </p:to>
                                    </p:se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87396"/>
                                        </p:tgtEl>
                                        <p:attrNameLst>
                                          <p:attrName>style.visibility</p:attrName>
                                        </p:attrNameLst>
                                      </p:cBhvr>
                                      <p:to>
                                        <p:strVal val="visible"/>
                                      </p:to>
                                    </p:set>
                                    <p:animEffect transition="in" filter="slide(fromBottom)">
                                      <p:cBhvr>
                                        <p:cTn id="19" dur="500"/>
                                        <p:tgtEl>
                                          <p:spTgt spid="187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6" grpId="0" animBg="1" autoUpdateAnimBg="0"/>
      <p:bldP spid="187398" grpId="0"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9" name="Text Box 3" descr="浅色横线"/>
          <p:cNvSpPr txBox="1">
            <a:spLocks noChangeArrowheads="1"/>
          </p:cNvSpPr>
          <p:nvPr/>
        </p:nvSpPr>
        <p:spPr bwMode="ltGray">
          <a:xfrm>
            <a:off x="533400" y="762000"/>
            <a:ext cx="6624638"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2</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、用人体最适当的部位操作机器</a:t>
            </a:r>
          </a:p>
        </p:txBody>
      </p:sp>
      <p:sp>
        <p:nvSpPr>
          <p:cNvPr id="188420" name="Text Box 4"/>
          <p:cNvSpPr txBox="1">
            <a:spLocks noChangeArrowheads="1"/>
          </p:cNvSpPr>
          <p:nvPr/>
        </p:nvSpPr>
        <p:spPr bwMode="auto">
          <a:xfrm>
            <a:off x="533400" y="1524000"/>
            <a:ext cx="6573838"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不同动作有最适当的人体部位</a:t>
            </a:r>
          </a:p>
        </p:txBody>
      </p:sp>
      <p:sp>
        <p:nvSpPr>
          <p:cNvPr id="188421" name="Rectangle 5"/>
          <p:cNvSpPr>
            <a:spLocks noChangeArrowheads="1"/>
          </p:cNvSpPr>
          <p:nvPr/>
        </p:nvSpPr>
        <p:spPr bwMode="auto">
          <a:xfrm>
            <a:off x="609600" y="2057400"/>
            <a:ext cx="6985000"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实例</a:t>
            </a:r>
            <a:r>
              <a:rPr lang="en-US" altLang="zh-CN" sz="2400">
                <a:effectLst>
                  <a:outerShdw blurRad="38100" dist="38100" dir="2700000" algn="tl">
                    <a:srgbClr val="C0C0C0"/>
                  </a:outerShdw>
                </a:effectLst>
                <a:latin typeface="楷体_GB2312" pitchFamily="49" charset="-122"/>
                <a:ea typeface="楷体_GB2312" pitchFamily="49" charset="-122"/>
                <a:hlinkClick r:id="rId2" action="ppaction://hlinksldjump"/>
              </a:rPr>
              <a:t>30</a:t>
            </a:r>
            <a:r>
              <a:rPr lang="zh-CN" altLang="en-US" sz="2400">
                <a:effectLst>
                  <a:outerShdw blurRad="38100" dist="38100" dir="2700000" algn="tl">
                    <a:srgbClr val="C0C0C0"/>
                  </a:outerShdw>
                </a:effectLst>
                <a:latin typeface="楷体_GB2312" pitchFamily="49" charset="-122"/>
                <a:ea typeface="楷体_GB2312" pitchFamily="49" charset="-122"/>
                <a:hlinkClick r:id="rId2" action="ppaction://hlinksldjump"/>
              </a:rPr>
              <a:t>：改变机器的操作位置缩短动作距离。</a:t>
            </a:r>
            <a:endParaRPr lang="zh-CN" altLang="en-US" sz="2400">
              <a:effectLst>
                <a:outerShdw blurRad="38100" dist="38100" dir="2700000" algn="tl">
                  <a:srgbClr val="C0C0C0"/>
                </a:outerShdw>
              </a:effectLst>
              <a:latin typeface="楷体_GB2312" pitchFamily="49" charset="-122"/>
              <a:ea typeface="楷体_GB2312" pitchFamily="49" charset="-122"/>
            </a:endParaRPr>
          </a:p>
        </p:txBody>
      </p:sp>
      <p:pic>
        <p:nvPicPr>
          <p:cNvPr id="101380" name="Picture 8"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01381" name="Picture 9"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88426" name="Picture 10" descr="0636"/>
          <p:cNvPicPr>
            <a:picLocks noChangeArrowheads="1"/>
          </p:cNvPicPr>
          <p:nvPr/>
        </p:nvPicPr>
        <p:blipFill>
          <a:blip r:embed="rId7"/>
          <a:srcRect r="52504"/>
          <a:stretch>
            <a:fillRect/>
          </a:stretch>
        </p:blipFill>
        <p:spPr bwMode="auto">
          <a:xfrm>
            <a:off x="685800" y="2895600"/>
            <a:ext cx="3657600" cy="2903538"/>
          </a:xfrm>
          <a:prstGeom prst="rect">
            <a:avLst/>
          </a:prstGeom>
          <a:noFill/>
          <a:ln w="9525">
            <a:noFill/>
            <a:miter lim="800000"/>
            <a:headEnd/>
            <a:tailEnd/>
          </a:ln>
        </p:spPr>
      </p:pic>
      <p:sp>
        <p:nvSpPr>
          <p:cNvPr id="188427" name="Text Box 11"/>
          <p:cNvSpPr txBox="1">
            <a:spLocks noChangeArrowheads="1"/>
          </p:cNvSpPr>
          <p:nvPr/>
        </p:nvSpPr>
        <p:spPr bwMode="auto">
          <a:xfrm>
            <a:off x="2514600" y="5867400"/>
            <a:ext cx="4248150" cy="360363"/>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6-36</a:t>
            </a:r>
            <a:r>
              <a:rPr lang="zh-CN" altLang="en-US">
                <a:solidFill>
                  <a:schemeClr val="hlink"/>
                </a:solidFill>
                <a:latin typeface="黑体" pitchFamily="49" charset="-122"/>
                <a:ea typeface="黑体" pitchFamily="49" charset="-122"/>
                <a:cs typeface="Arial" charset="0"/>
              </a:rPr>
              <a:t>　改变操作位置缩短动作距离</a:t>
            </a:r>
          </a:p>
        </p:txBody>
      </p:sp>
      <p:pic>
        <p:nvPicPr>
          <p:cNvPr id="188428" name="Picture 12" descr="0636"/>
          <p:cNvPicPr>
            <a:picLocks noChangeArrowheads="1"/>
          </p:cNvPicPr>
          <p:nvPr/>
        </p:nvPicPr>
        <p:blipFill>
          <a:blip r:embed="rId7"/>
          <a:srcRect l="50464"/>
          <a:stretch>
            <a:fillRect/>
          </a:stretch>
        </p:blipFill>
        <p:spPr bwMode="auto">
          <a:xfrm>
            <a:off x="4953000" y="2819400"/>
            <a:ext cx="3814763" cy="29035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8419"/>
                                        </p:tgtEl>
                                        <p:attrNameLst>
                                          <p:attrName>style.visibility</p:attrName>
                                        </p:attrNameLst>
                                      </p:cBhvr>
                                      <p:to>
                                        <p:strVal val="visible"/>
                                      </p:to>
                                    </p:set>
                                    <p:anim calcmode="lin" valueType="num">
                                      <p:cBhvr additive="base">
                                        <p:cTn id="7" dur="500" fill="hold"/>
                                        <p:tgtEl>
                                          <p:spTgt spid="188419"/>
                                        </p:tgtEl>
                                        <p:attrNameLst>
                                          <p:attrName>ppt_x</p:attrName>
                                        </p:attrNameLst>
                                      </p:cBhvr>
                                      <p:tavLst>
                                        <p:tav tm="0">
                                          <p:val>
                                            <p:strVal val="#ppt_x"/>
                                          </p:val>
                                        </p:tav>
                                        <p:tav tm="100000">
                                          <p:val>
                                            <p:strVal val="#ppt_x"/>
                                          </p:val>
                                        </p:tav>
                                      </p:tavLst>
                                    </p:anim>
                                    <p:anim calcmode="lin" valueType="num">
                                      <p:cBhvr additive="base">
                                        <p:cTn id="8" dur="500" fill="hold"/>
                                        <p:tgtEl>
                                          <p:spTgt spid="1884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884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88421"/>
                                        </p:tgtEl>
                                        <p:attrNameLst>
                                          <p:attrName>style.visibility</p:attrName>
                                        </p:attrNameLst>
                                      </p:cBhvr>
                                      <p:to>
                                        <p:strVal val="visible"/>
                                      </p:to>
                                    </p:set>
                                    <p:animEffect transition="in" filter="slide(fromBottom)">
                                      <p:cBhvr>
                                        <p:cTn id="17" dur="500"/>
                                        <p:tgtEl>
                                          <p:spTgt spid="18842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88426"/>
                                        </p:tgtEl>
                                        <p:attrNameLst>
                                          <p:attrName>style.visibility</p:attrName>
                                        </p:attrNameLst>
                                      </p:cBhvr>
                                      <p:to>
                                        <p:strVal val="visible"/>
                                      </p:to>
                                    </p:set>
                                    <p:animEffect transition="in" filter="box(in)">
                                      <p:cBhvr>
                                        <p:cTn id="22" dur="500"/>
                                        <p:tgtEl>
                                          <p:spTgt spid="18842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88428"/>
                                        </p:tgtEl>
                                        <p:attrNameLst>
                                          <p:attrName>style.visibility</p:attrName>
                                        </p:attrNameLst>
                                      </p:cBhvr>
                                      <p:to>
                                        <p:strVal val="visible"/>
                                      </p:to>
                                    </p:set>
                                    <p:animEffect transition="in" filter="box(in)">
                                      <p:cBhvr>
                                        <p:cTn id="27" dur="500"/>
                                        <p:tgtEl>
                                          <p:spTgt spid="188428"/>
                                        </p:tgtEl>
                                      </p:cBhvr>
                                    </p:animEffect>
                                  </p:childTnLst>
                                </p:cTn>
                              </p:par>
                            </p:childTnLst>
                          </p:cTn>
                        </p:par>
                        <p:par>
                          <p:cTn id="28" fill="hold">
                            <p:stCondLst>
                              <p:cond delay="500"/>
                            </p:stCondLst>
                            <p:childTnLst>
                              <p:par>
                                <p:cTn id="29" presetID="12" presetClass="entr" presetSubtype="4" fill="hold" grpId="0" nodeType="afterEffect">
                                  <p:stCondLst>
                                    <p:cond delay="0"/>
                                  </p:stCondLst>
                                  <p:childTnLst>
                                    <p:set>
                                      <p:cBhvr>
                                        <p:cTn id="30" dur="1" fill="hold">
                                          <p:stCondLst>
                                            <p:cond delay="0"/>
                                          </p:stCondLst>
                                        </p:cTn>
                                        <p:tgtEl>
                                          <p:spTgt spid="188427"/>
                                        </p:tgtEl>
                                        <p:attrNameLst>
                                          <p:attrName>style.visibility</p:attrName>
                                        </p:attrNameLst>
                                      </p:cBhvr>
                                      <p:to>
                                        <p:strVal val="visible"/>
                                      </p:to>
                                    </p:set>
                                    <p:animEffect transition="in" filter="slide(fromBottom)">
                                      <p:cBhvr>
                                        <p:cTn id="31" dur="500"/>
                                        <p:tgtEl>
                                          <p:spTgt spid="188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animBg="1" autoUpdateAnimBg="0"/>
      <p:bldP spid="188420" grpId="0" autoUpdateAnimBg="0"/>
      <p:bldP spid="188421" grpId="0" autoUpdateAnimBg="0"/>
      <p:bldP spid="188427" grpId="0" animBg="1"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7" name="Text Box 3" descr="宽上对角线"/>
          <p:cNvSpPr txBox="1">
            <a:spLocks noChangeArrowheads="1"/>
          </p:cNvSpPr>
          <p:nvPr/>
        </p:nvSpPr>
        <p:spPr bwMode="auto">
          <a:xfrm>
            <a:off x="971550" y="981075"/>
            <a:ext cx="7129463" cy="757238"/>
          </a:xfrm>
          <a:prstGeom prst="rect">
            <a:avLst/>
          </a:prstGeom>
          <a:pattFill prst="wdUpDiag">
            <a:fgClr>
              <a:srgbClr val="FFFF00"/>
            </a:fgClr>
            <a:bgClr>
              <a:srgbClr val="FFFFFF"/>
            </a:bgClr>
          </a:pattFill>
          <a:ln w="28575" algn="ctr">
            <a:solidFill>
              <a:schemeClr val="hlink"/>
            </a:solidFill>
            <a:miter lim="800000"/>
            <a:headEnd/>
            <a:tailEnd/>
          </a:ln>
        </p:spPr>
        <p:txBody>
          <a:bodyPr anchor="ctr"/>
          <a:lstStyle/>
          <a:p>
            <a:pPr>
              <a:spcBef>
                <a:spcPct val="20000"/>
              </a:spcBef>
              <a:buClr>
                <a:schemeClr val="accent1"/>
              </a:buClr>
              <a:buSzPct val="80000"/>
              <a:buFont typeface="Wingdings" pitchFamily="2" charset="2"/>
              <a:buNone/>
            </a:pPr>
            <a:r>
              <a:rPr lang="zh-CN" altLang="en-US" sz="3200" i="1">
                <a:solidFill>
                  <a:schemeClr val="accent2"/>
                </a:solidFill>
                <a:latin typeface="楷体_GB2312"/>
                <a:ea typeface="楷体_GB2312"/>
                <a:cs typeface="Arial" charset="0"/>
              </a:rPr>
              <a:t>四、基本原则</a:t>
            </a:r>
            <a:r>
              <a:rPr lang="en-US" altLang="zh-CN" sz="3200" i="1">
                <a:solidFill>
                  <a:schemeClr val="accent2"/>
                </a:solidFill>
                <a:latin typeface="楷体_GB2312"/>
                <a:ea typeface="楷体_GB2312"/>
                <a:cs typeface="Arial" charset="0"/>
              </a:rPr>
              <a:t>4</a:t>
            </a:r>
            <a:r>
              <a:rPr lang="zh-CN" altLang="en-US" sz="3200" i="1">
                <a:solidFill>
                  <a:schemeClr val="accent2"/>
                </a:solidFill>
                <a:latin typeface="楷体_GB2312"/>
                <a:ea typeface="楷体_GB2312"/>
                <a:cs typeface="Arial" charset="0"/>
              </a:rPr>
              <a:t>：轻快动作</a:t>
            </a:r>
          </a:p>
        </p:txBody>
      </p:sp>
      <p:sp>
        <p:nvSpPr>
          <p:cNvPr id="190468" name="Text Box 4"/>
          <p:cNvSpPr txBox="1">
            <a:spLocks noChangeArrowheads="1"/>
          </p:cNvSpPr>
          <p:nvPr/>
        </p:nvSpPr>
        <p:spPr bwMode="auto">
          <a:xfrm>
            <a:off x="1116013" y="1989138"/>
            <a:ext cx="5761037" cy="522287"/>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hlinkClick r:id="rId3" action="ppaction://hlinksldjump"/>
              </a:rPr>
              <a:t>（一）关于动作方法</a:t>
            </a:r>
            <a:endParaRPr lang="zh-CN" altLang="en-US" sz="2800">
              <a:latin typeface="楷体_GB2312"/>
              <a:ea typeface="楷体_GB2312"/>
              <a:cs typeface="Arial" charset="0"/>
            </a:endParaRPr>
          </a:p>
        </p:txBody>
      </p:sp>
      <p:sp>
        <p:nvSpPr>
          <p:cNvPr id="190469" name="Text Box 5"/>
          <p:cNvSpPr txBox="1">
            <a:spLocks noChangeArrowheads="1"/>
          </p:cNvSpPr>
          <p:nvPr/>
        </p:nvSpPr>
        <p:spPr bwMode="auto">
          <a:xfrm>
            <a:off x="1116013" y="2636838"/>
            <a:ext cx="5761037" cy="522287"/>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rPr>
              <a:t>（二）关于作业现场布置</a:t>
            </a:r>
          </a:p>
        </p:txBody>
      </p:sp>
      <p:sp>
        <p:nvSpPr>
          <p:cNvPr id="190470" name="Text Box 6"/>
          <p:cNvSpPr txBox="1">
            <a:spLocks noChangeArrowheads="1"/>
          </p:cNvSpPr>
          <p:nvPr/>
        </p:nvSpPr>
        <p:spPr bwMode="auto">
          <a:xfrm>
            <a:off x="1116013" y="3284538"/>
            <a:ext cx="5761037" cy="522287"/>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Blip>
                <a:blip r:embed="rId2"/>
              </a:buBlip>
            </a:pPr>
            <a:r>
              <a:rPr lang="zh-CN" altLang="en-US" sz="2800">
                <a:latin typeface="楷体_GB2312"/>
                <a:ea typeface="楷体_GB2312"/>
                <a:cs typeface="Arial" charset="0"/>
              </a:rPr>
              <a:t>（三）关于工夹具和机器</a:t>
            </a:r>
          </a:p>
        </p:txBody>
      </p:sp>
      <p:pic>
        <p:nvPicPr>
          <p:cNvPr id="190471" name="Picture 7" descr="0013">
            <a:hlinkClick r:id="rId4" action="ppaction://hlinksldjump"/>
          </p:cNvPr>
          <p:cNvPicPr>
            <a:picLocks noChangeAspect="1" noChangeArrowheads="1" noCrop="1"/>
          </p:cNvPicPr>
          <p:nvPr/>
        </p:nvPicPr>
        <p:blipFill>
          <a:blip r:embed="rId5"/>
          <a:srcRect/>
          <a:stretch>
            <a:fillRect/>
          </a:stretch>
        </p:blipFill>
        <p:spPr bwMode="auto">
          <a:xfrm>
            <a:off x="228600" y="6019800"/>
            <a:ext cx="762000" cy="617538"/>
          </a:xfrm>
          <a:prstGeom prst="rect">
            <a:avLst/>
          </a:prstGeom>
          <a:noFill/>
          <a:ln w="9525">
            <a:noFill/>
            <a:miter lim="800000"/>
            <a:headEnd/>
            <a:tailEnd/>
          </a:ln>
        </p:spPr>
      </p:pic>
      <p:pic>
        <p:nvPicPr>
          <p:cNvPr id="102406" name="Picture 10" descr="上一节">
            <a:hlinkClick r:id="rId6" action="ppaction://hlinksldjump"/>
          </p:cNvPr>
          <p:cNvPicPr>
            <a:picLocks noChangeAspect="1" noChangeArrowheads="1"/>
          </p:cNvPicPr>
          <p:nvPr/>
        </p:nvPicPr>
        <p:blipFill>
          <a:blip r:embed="rId7"/>
          <a:srcRect/>
          <a:stretch>
            <a:fillRect/>
          </a:stretch>
        </p:blipFill>
        <p:spPr bwMode="auto">
          <a:xfrm>
            <a:off x="4802188" y="6508750"/>
            <a:ext cx="760412" cy="273050"/>
          </a:xfrm>
          <a:prstGeom prst="rect">
            <a:avLst/>
          </a:prstGeom>
          <a:noFill/>
          <a:ln w="9525">
            <a:noFill/>
            <a:miter lim="800000"/>
            <a:headEnd/>
            <a:tailEnd/>
          </a:ln>
        </p:spPr>
      </p:pic>
      <p:pic>
        <p:nvPicPr>
          <p:cNvPr id="102407" name="Picture 11" descr="下一节">
            <a:hlinkClick r:id="rId8" action="ppaction://hlinksldjump"/>
          </p:cNvPr>
          <p:cNvPicPr>
            <a:picLocks noChangeAspect="1" noChangeArrowheads="1"/>
          </p:cNvPicPr>
          <p:nvPr/>
        </p:nvPicPr>
        <p:blipFill>
          <a:blip r:embed="rId9"/>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04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90468"/>
                                        </p:tgtEl>
                                        <p:attrNameLst>
                                          <p:attrName>style.visibility</p:attrName>
                                        </p:attrNameLst>
                                      </p:cBhvr>
                                      <p:to>
                                        <p:strVal val="visible"/>
                                      </p:to>
                                    </p:set>
                                    <p:anim calcmode="lin" valueType="num">
                                      <p:cBhvr additive="base">
                                        <p:cTn id="11" dur="500" fill="hold"/>
                                        <p:tgtEl>
                                          <p:spTgt spid="190468"/>
                                        </p:tgtEl>
                                        <p:attrNameLst>
                                          <p:attrName>ppt_x</p:attrName>
                                        </p:attrNameLst>
                                      </p:cBhvr>
                                      <p:tavLst>
                                        <p:tav tm="0">
                                          <p:val>
                                            <p:strVal val="#ppt_x"/>
                                          </p:val>
                                        </p:tav>
                                        <p:tav tm="100000">
                                          <p:val>
                                            <p:strVal val="#ppt_x"/>
                                          </p:val>
                                        </p:tav>
                                      </p:tavLst>
                                    </p:anim>
                                    <p:anim calcmode="lin" valueType="num">
                                      <p:cBhvr additive="base">
                                        <p:cTn id="12" dur="500" fill="hold"/>
                                        <p:tgtEl>
                                          <p:spTgt spid="19046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90469"/>
                                        </p:tgtEl>
                                        <p:attrNameLst>
                                          <p:attrName>style.visibility</p:attrName>
                                        </p:attrNameLst>
                                      </p:cBhvr>
                                      <p:to>
                                        <p:strVal val="visible"/>
                                      </p:to>
                                    </p:set>
                                    <p:anim calcmode="lin" valueType="num">
                                      <p:cBhvr additive="base">
                                        <p:cTn id="17" dur="500" fill="hold"/>
                                        <p:tgtEl>
                                          <p:spTgt spid="190469"/>
                                        </p:tgtEl>
                                        <p:attrNameLst>
                                          <p:attrName>ppt_x</p:attrName>
                                        </p:attrNameLst>
                                      </p:cBhvr>
                                      <p:tavLst>
                                        <p:tav tm="0">
                                          <p:val>
                                            <p:strVal val="#ppt_x"/>
                                          </p:val>
                                        </p:tav>
                                        <p:tav tm="100000">
                                          <p:val>
                                            <p:strVal val="#ppt_x"/>
                                          </p:val>
                                        </p:tav>
                                      </p:tavLst>
                                    </p:anim>
                                    <p:anim calcmode="lin" valueType="num">
                                      <p:cBhvr additive="base">
                                        <p:cTn id="18" dur="500" fill="hold"/>
                                        <p:tgtEl>
                                          <p:spTgt spid="19046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90470"/>
                                        </p:tgtEl>
                                        <p:attrNameLst>
                                          <p:attrName>style.visibility</p:attrName>
                                        </p:attrNameLst>
                                      </p:cBhvr>
                                      <p:to>
                                        <p:strVal val="visible"/>
                                      </p:to>
                                    </p:set>
                                    <p:anim calcmode="lin" valueType="num">
                                      <p:cBhvr additive="base">
                                        <p:cTn id="23" dur="500" fill="hold"/>
                                        <p:tgtEl>
                                          <p:spTgt spid="190470"/>
                                        </p:tgtEl>
                                        <p:attrNameLst>
                                          <p:attrName>ppt_x</p:attrName>
                                        </p:attrNameLst>
                                      </p:cBhvr>
                                      <p:tavLst>
                                        <p:tav tm="0">
                                          <p:val>
                                            <p:strVal val="#ppt_x"/>
                                          </p:val>
                                        </p:tav>
                                        <p:tav tm="100000">
                                          <p:val>
                                            <p:strVal val="#ppt_x"/>
                                          </p:val>
                                        </p:tav>
                                      </p:tavLst>
                                    </p:anim>
                                    <p:anim calcmode="lin" valueType="num">
                                      <p:cBhvr additive="base">
                                        <p:cTn id="24" dur="500" fill="hold"/>
                                        <p:tgtEl>
                                          <p:spTgt spid="190470"/>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12" presetClass="entr" presetSubtype="4" fill="hold" nodeType="afterEffect">
                                  <p:stCondLst>
                                    <p:cond delay="0"/>
                                  </p:stCondLst>
                                  <p:childTnLst>
                                    <p:set>
                                      <p:cBhvr>
                                        <p:cTn id="27" dur="1" fill="hold">
                                          <p:stCondLst>
                                            <p:cond delay="0"/>
                                          </p:stCondLst>
                                        </p:cTn>
                                        <p:tgtEl>
                                          <p:spTgt spid="190471"/>
                                        </p:tgtEl>
                                        <p:attrNameLst>
                                          <p:attrName>style.visibility</p:attrName>
                                        </p:attrNameLst>
                                      </p:cBhvr>
                                      <p:to>
                                        <p:strVal val="visible"/>
                                      </p:to>
                                    </p:set>
                                    <p:animEffect transition="in" filter="slide(fromBottom)">
                                      <p:cBhvr>
                                        <p:cTn id="28" dur="500"/>
                                        <p:tgtEl>
                                          <p:spTgt spid="190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7" grpId="0" animBg="1" autoUpdateAnimBg="0"/>
      <p:bldP spid="190468" grpId="0" autoUpdateAnimBg="0"/>
      <p:bldP spid="190469" grpId="0" autoUpdateAnimBg="0"/>
      <p:bldP spid="190470" grpId="0"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2" name="Text Box 4"/>
          <p:cNvSpPr txBox="1">
            <a:spLocks noChangeArrowheads="1"/>
          </p:cNvSpPr>
          <p:nvPr/>
        </p:nvSpPr>
        <p:spPr bwMode="ltGray">
          <a:xfrm>
            <a:off x="914400" y="990600"/>
            <a:ext cx="6508750"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（一）关于动作方法</a:t>
            </a:r>
          </a:p>
        </p:txBody>
      </p:sp>
      <p:sp>
        <p:nvSpPr>
          <p:cNvPr id="191495" name="Rectangle 7"/>
          <p:cNvSpPr>
            <a:spLocks noChangeArrowheads="1"/>
          </p:cNvSpPr>
          <p:nvPr/>
        </p:nvSpPr>
        <p:spPr bwMode="auto">
          <a:xfrm>
            <a:off x="1066800" y="1828800"/>
            <a:ext cx="6767513" cy="2066925"/>
          </a:xfrm>
          <a:prstGeom prst="rect">
            <a:avLst/>
          </a:prstGeom>
          <a:noFill/>
          <a:ln w="9525" algn="ctr">
            <a:noFill/>
            <a:miter lim="800000"/>
            <a:headEnd/>
            <a:tailEnd/>
          </a:ln>
        </p:spPr>
        <p:txBody>
          <a:bodyPr lIns="96762" tIns="48381" rIns="96762" bIns="48381">
            <a:spAutoFit/>
          </a:bodyPr>
          <a:lstStyle/>
          <a:p>
            <a:pPr defTabSz="968375">
              <a:lnSpc>
                <a:spcPct val="120000"/>
              </a:lnSpc>
              <a:spcBef>
                <a:spcPct val="1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1</a:t>
            </a:r>
            <a:r>
              <a:rPr lang="zh-CN" altLang="en-US" sz="2400">
                <a:latin typeface="Lucida Sans Unicode"/>
                <a:ea typeface="黑体" pitchFamily="49" charset="-122"/>
                <a:cs typeface="Arial" charset="0"/>
              </a:rPr>
              <a:t>、使动作不受限制轻松进行</a:t>
            </a:r>
          </a:p>
          <a:p>
            <a:pPr defTabSz="968375">
              <a:lnSpc>
                <a:spcPct val="120000"/>
              </a:lnSpc>
              <a:spcBef>
                <a:spcPct val="1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2</a:t>
            </a:r>
            <a:r>
              <a:rPr lang="zh-CN" altLang="en-US" sz="2400">
                <a:latin typeface="Lucida Sans Unicode"/>
                <a:ea typeface="黑体" pitchFamily="49" charset="-122"/>
                <a:cs typeface="Arial" charset="0"/>
              </a:rPr>
              <a:t>、利用重力及其他机械、电磁力动作</a:t>
            </a:r>
          </a:p>
          <a:p>
            <a:pPr defTabSz="968375">
              <a:lnSpc>
                <a:spcPct val="120000"/>
              </a:lnSpc>
              <a:spcBef>
                <a:spcPct val="1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3</a:t>
            </a:r>
            <a:r>
              <a:rPr lang="zh-CN" altLang="en-US" sz="2400">
                <a:latin typeface="Lucida Sans Unicode"/>
                <a:ea typeface="黑体" pitchFamily="49" charset="-122"/>
                <a:cs typeface="Arial" charset="0"/>
              </a:rPr>
              <a:t>、利用惯性力和反冲力动作</a:t>
            </a:r>
          </a:p>
          <a:p>
            <a:pPr defTabSz="968375">
              <a:lnSpc>
                <a:spcPct val="120000"/>
              </a:lnSpc>
              <a:spcBef>
                <a:spcPct val="10000"/>
              </a:spcBef>
              <a:spcAft>
                <a:spcPct val="10000"/>
              </a:spcAft>
              <a:buClr>
                <a:srgbClr val="FF6600"/>
              </a:buClr>
              <a:buFont typeface="Wingdings" pitchFamily="2" charset="2"/>
              <a:buChar char="ü"/>
            </a:pPr>
            <a:r>
              <a:rPr lang="en-US" altLang="zh-CN" sz="2400">
                <a:latin typeface="Lucida Sans Unicode"/>
                <a:ea typeface="黑体" pitchFamily="49" charset="-122"/>
                <a:cs typeface="Arial" charset="0"/>
              </a:rPr>
              <a:t>4</a:t>
            </a:r>
            <a:r>
              <a:rPr lang="zh-CN" altLang="en-US" sz="2400">
                <a:latin typeface="Lucida Sans Unicode"/>
                <a:ea typeface="黑体" pitchFamily="49" charset="-122"/>
                <a:cs typeface="Arial" charset="0"/>
              </a:rPr>
              <a:t>、连续圆滑的改变运动方向</a:t>
            </a:r>
          </a:p>
        </p:txBody>
      </p:sp>
      <p:pic>
        <p:nvPicPr>
          <p:cNvPr id="191496" name="Picture 8" descr="856"/>
          <p:cNvPicPr>
            <a:picLocks noChangeAspect="1" noChangeArrowheads="1"/>
          </p:cNvPicPr>
          <p:nvPr/>
        </p:nvPicPr>
        <p:blipFill>
          <a:blip r:embed="rId2"/>
          <a:srcRect/>
          <a:stretch>
            <a:fillRect/>
          </a:stretch>
        </p:blipFill>
        <p:spPr bwMode="auto">
          <a:xfrm>
            <a:off x="228600" y="6162675"/>
            <a:ext cx="720725" cy="695325"/>
          </a:xfrm>
          <a:prstGeom prst="rect">
            <a:avLst/>
          </a:prstGeom>
          <a:noFill/>
          <a:ln w="9525">
            <a:noFill/>
            <a:miter lim="800000"/>
            <a:headEnd/>
            <a:tailEnd/>
          </a:ln>
        </p:spPr>
      </p:pic>
      <p:pic>
        <p:nvPicPr>
          <p:cNvPr id="103428" name="Picture 11"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03429" name="Picture 12"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1492"/>
                                        </p:tgtEl>
                                        <p:attrNameLst>
                                          <p:attrName>style.visibility</p:attrName>
                                        </p:attrNameLst>
                                      </p:cBhvr>
                                      <p:to>
                                        <p:strVal val="visible"/>
                                      </p:to>
                                    </p:set>
                                    <p:animEffect transition="in" filter="checkerboard(across)">
                                      <p:cBhvr>
                                        <p:cTn id="7" dur="500"/>
                                        <p:tgtEl>
                                          <p:spTgt spid="19149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91495">
                                            <p:txEl>
                                              <p:pRg st="0" end="0"/>
                                            </p:txEl>
                                          </p:spTgt>
                                        </p:tgtEl>
                                        <p:attrNameLst>
                                          <p:attrName>style.visibility</p:attrName>
                                        </p:attrNameLst>
                                      </p:cBhvr>
                                      <p:to>
                                        <p:strVal val="visible"/>
                                      </p:to>
                                    </p:set>
                                    <p:animEffect transition="in" filter="slide(fromBottom)">
                                      <p:cBhvr>
                                        <p:cTn id="12" dur="500"/>
                                        <p:tgtEl>
                                          <p:spTgt spid="19149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91495">
                                            <p:txEl>
                                              <p:pRg st="1" end="1"/>
                                            </p:txEl>
                                          </p:spTgt>
                                        </p:tgtEl>
                                        <p:attrNameLst>
                                          <p:attrName>style.visibility</p:attrName>
                                        </p:attrNameLst>
                                      </p:cBhvr>
                                      <p:to>
                                        <p:strVal val="visible"/>
                                      </p:to>
                                    </p:set>
                                    <p:animEffect transition="in" filter="slide(fromBottom)">
                                      <p:cBhvr>
                                        <p:cTn id="17" dur="500"/>
                                        <p:tgtEl>
                                          <p:spTgt spid="19149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91495">
                                            <p:txEl>
                                              <p:pRg st="2" end="2"/>
                                            </p:txEl>
                                          </p:spTgt>
                                        </p:tgtEl>
                                        <p:attrNameLst>
                                          <p:attrName>style.visibility</p:attrName>
                                        </p:attrNameLst>
                                      </p:cBhvr>
                                      <p:to>
                                        <p:strVal val="visible"/>
                                      </p:to>
                                    </p:set>
                                    <p:animEffect transition="in" filter="slide(fromBottom)">
                                      <p:cBhvr>
                                        <p:cTn id="22" dur="500"/>
                                        <p:tgtEl>
                                          <p:spTgt spid="19149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91495">
                                            <p:txEl>
                                              <p:pRg st="3" end="3"/>
                                            </p:txEl>
                                          </p:spTgt>
                                        </p:tgtEl>
                                        <p:attrNameLst>
                                          <p:attrName>style.visibility</p:attrName>
                                        </p:attrNameLst>
                                      </p:cBhvr>
                                      <p:to>
                                        <p:strVal val="visible"/>
                                      </p:to>
                                    </p:set>
                                    <p:animEffect transition="in" filter="slide(fromBottom)">
                                      <p:cBhvr>
                                        <p:cTn id="27" dur="500"/>
                                        <p:tgtEl>
                                          <p:spTgt spid="19149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191496"/>
                                        </p:tgtEl>
                                        <p:attrNameLst>
                                          <p:attrName>style.visibility</p:attrName>
                                        </p:attrNameLst>
                                      </p:cBhvr>
                                      <p:to>
                                        <p:strVal val="visible"/>
                                      </p:to>
                                    </p:set>
                                    <p:animEffect transition="in" filter="slide(fromBottom)">
                                      <p:cBhvr>
                                        <p:cTn id="32" dur="500"/>
                                        <p:tgtEl>
                                          <p:spTgt spid="191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492" grpId="0" animBg="1"/>
      <p:bldP spid="191495"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descr="浅色横线"/>
          <p:cNvSpPr>
            <a:spLocks noGrp="1" noChangeArrowheads="1"/>
          </p:cNvSpPr>
          <p:nvPr>
            <p:ph type="title"/>
          </p:nvPr>
        </p:nvSpPr>
        <p:spPr bwMode="ltGray">
          <a:xfrm>
            <a:off x="914400" y="1066800"/>
            <a:ext cx="6624638" cy="666750"/>
          </a:xfrm>
          <a:pattFill prst="ltHorz">
            <a:fgClr>
              <a:srgbClr val="66CCFF"/>
            </a:fgClr>
            <a:bgClr>
              <a:srgbClr val="FFFFFF"/>
            </a:bgClr>
          </a:pattFill>
          <a:ln w="19050" cap="flat" algn="ctr">
            <a:solidFill>
              <a:schemeClr val="tx2"/>
            </a:solidFill>
          </a:ln>
        </p:spPr>
        <p:txBody>
          <a:bodyPr anchor="t">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8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1</a:t>
            </a:r>
            <a:r>
              <a:rPr lang="zh-CN" altLang="en-US" sz="28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、使动作不受限制轻松进行</a:t>
            </a:r>
          </a:p>
        </p:txBody>
      </p:sp>
      <p:sp>
        <p:nvSpPr>
          <p:cNvPr id="247812" name="Text Box 4"/>
          <p:cNvSpPr txBox="1">
            <a:spLocks noChangeArrowheads="1"/>
          </p:cNvSpPr>
          <p:nvPr/>
        </p:nvSpPr>
        <p:spPr bwMode="auto">
          <a:xfrm>
            <a:off x="914400" y="1905000"/>
            <a:ext cx="6842125" cy="825500"/>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不受限制的动作就是在作业过程中不出现运动方向的调整、注意、停止等的动作。</a:t>
            </a:r>
          </a:p>
        </p:txBody>
      </p:sp>
      <p:sp>
        <p:nvSpPr>
          <p:cNvPr id="247814" name="Rectangle 6"/>
          <p:cNvSpPr>
            <a:spLocks noChangeArrowheads="1"/>
          </p:cNvSpPr>
          <p:nvPr/>
        </p:nvSpPr>
        <p:spPr bwMode="auto">
          <a:xfrm>
            <a:off x="1066800" y="2819400"/>
            <a:ext cx="7165975" cy="1060450"/>
          </a:xfrm>
          <a:prstGeom prst="rect">
            <a:avLst/>
          </a:prstGeom>
          <a:noFill/>
          <a:ln w="9525" algn="ctr">
            <a:noFill/>
            <a:miter lim="800000"/>
            <a:headEnd/>
            <a:tailEnd/>
          </a:ln>
          <a:effectLst/>
        </p:spPr>
        <p:txBody>
          <a:bodyPr>
            <a:spAutoFit/>
          </a:bodyPr>
          <a:lstStyle/>
          <a:p>
            <a:pPr fontAlgn="auto">
              <a:lnSpc>
                <a:spcPct val="120000"/>
              </a:lnSpc>
              <a:spcBef>
                <a:spcPct val="25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rPr>
              <a:t>实例</a:t>
            </a:r>
            <a:r>
              <a:rPr lang="en-US" altLang="zh-CN" sz="2400">
                <a:effectLst>
                  <a:outerShdw blurRad="38100" dist="38100" dir="2700000" algn="tl">
                    <a:srgbClr val="C0C0C0"/>
                  </a:outerShdw>
                </a:effectLst>
                <a:latin typeface="楷体_GB2312" pitchFamily="49" charset="-122"/>
                <a:ea typeface="楷体_GB2312" pitchFamily="49" charset="-122"/>
              </a:rPr>
              <a:t>31</a:t>
            </a:r>
            <a:r>
              <a:rPr lang="zh-CN" altLang="en-US" sz="2400">
                <a:effectLst>
                  <a:outerShdw blurRad="38100" dist="38100" dir="2700000" algn="tl">
                    <a:srgbClr val="C0C0C0"/>
                  </a:outerShdw>
                </a:effectLst>
                <a:latin typeface="楷体_GB2312" pitchFamily="49" charset="-122"/>
                <a:ea typeface="楷体_GB2312" pitchFamily="49" charset="-122"/>
              </a:rPr>
              <a:t>：通过改变作业顺序减少涂漆作业的注意力</a:t>
            </a:r>
          </a:p>
          <a:p>
            <a:pPr fontAlgn="auto">
              <a:lnSpc>
                <a:spcPct val="120000"/>
              </a:lnSpc>
              <a:spcBef>
                <a:spcPct val="25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rPr>
              <a:t>实例</a:t>
            </a:r>
            <a:r>
              <a:rPr lang="en-US" altLang="zh-CN" sz="2400">
                <a:effectLst>
                  <a:outerShdw blurRad="38100" dist="38100" dir="2700000" algn="tl">
                    <a:srgbClr val="C0C0C0"/>
                  </a:outerShdw>
                </a:effectLst>
                <a:latin typeface="楷体_GB2312" pitchFamily="49" charset="-122"/>
                <a:ea typeface="楷体_GB2312" pitchFamily="49" charset="-122"/>
              </a:rPr>
              <a:t>32</a:t>
            </a:r>
            <a:r>
              <a:rPr lang="zh-CN" altLang="en-US" sz="2400">
                <a:effectLst>
                  <a:outerShdw blurRad="38100" dist="38100" dir="2700000" algn="tl">
                    <a:srgbClr val="C0C0C0"/>
                  </a:outerShdw>
                </a:effectLst>
                <a:latin typeface="楷体_GB2312" pitchFamily="49" charset="-122"/>
                <a:ea typeface="楷体_GB2312" pitchFamily="49" charset="-122"/>
              </a:rPr>
              <a:t>：取消对粘贴透明胶带动作的限制</a:t>
            </a:r>
          </a:p>
        </p:txBody>
      </p:sp>
      <p:pic>
        <p:nvPicPr>
          <p:cNvPr id="104452" name="Picture 9"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04453" name="Picture 10"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7810"/>
                                        </p:tgtEl>
                                        <p:attrNameLst>
                                          <p:attrName>style.visibility</p:attrName>
                                        </p:attrNameLst>
                                      </p:cBhvr>
                                      <p:to>
                                        <p:strVal val="visible"/>
                                      </p:to>
                                    </p:set>
                                    <p:anim calcmode="lin" valueType="num">
                                      <p:cBhvr additive="base">
                                        <p:cTn id="7" dur="500" fill="hold"/>
                                        <p:tgtEl>
                                          <p:spTgt spid="247810"/>
                                        </p:tgtEl>
                                        <p:attrNameLst>
                                          <p:attrName>ppt_x</p:attrName>
                                        </p:attrNameLst>
                                      </p:cBhvr>
                                      <p:tavLst>
                                        <p:tav tm="0">
                                          <p:val>
                                            <p:strVal val="#ppt_x"/>
                                          </p:val>
                                        </p:tav>
                                        <p:tav tm="100000">
                                          <p:val>
                                            <p:strVal val="#ppt_x"/>
                                          </p:val>
                                        </p:tav>
                                      </p:tavLst>
                                    </p:anim>
                                    <p:anim calcmode="lin" valueType="num">
                                      <p:cBhvr additive="base">
                                        <p:cTn id="8" dur="500" fill="hold"/>
                                        <p:tgtEl>
                                          <p:spTgt spid="2478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47812">
                                            <p:txEl>
                                              <p:pRg st="0" end="0"/>
                                            </p:txEl>
                                          </p:spTgt>
                                        </p:tgtEl>
                                        <p:attrNameLst>
                                          <p:attrName>style.visibility</p:attrName>
                                        </p:attrNameLst>
                                      </p:cBhvr>
                                      <p:to>
                                        <p:strVal val="visible"/>
                                      </p:to>
                                    </p:set>
                                    <p:anim calcmode="lin" valueType="num">
                                      <p:cBhvr>
                                        <p:cTn id="13" dur="1000" fill="hold"/>
                                        <p:tgtEl>
                                          <p:spTgt spid="247812">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247812">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24781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47814">
                                            <p:txEl>
                                              <p:pRg st="0" end="0"/>
                                            </p:txEl>
                                          </p:spTgt>
                                        </p:tgtEl>
                                        <p:attrNameLst>
                                          <p:attrName>style.visibility</p:attrName>
                                        </p:attrNameLst>
                                      </p:cBhvr>
                                      <p:to>
                                        <p:strVal val="visible"/>
                                      </p:to>
                                    </p:set>
                                    <p:animEffect transition="in" filter="slide(fromBottom)">
                                      <p:cBhvr>
                                        <p:cTn id="20" dur="500"/>
                                        <p:tgtEl>
                                          <p:spTgt spid="247814">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247814">
                                            <p:txEl>
                                              <p:pRg st="1" end="1"/>
                                            </p:txEl>
                                          </p:spTgt>
                                        </p:tgtEl>
                                        <p:attrNameLst>
                                          <p:attrName>style.visibility</p:attrName>
                                        </p:attrNameLst>
                                      </p:cBhvr>
                                      <p:to>
                                        <p:strVal val="visible"/>
                                      </p:to>
                                    </p:set>
                                    <p:animEffect transition="in" filter="slide(fromBottom)">
                                      <p:cBhvr>
                                        <p:cTn id="25" dur="500"/>
                                        <p:tgtEl>
                                          <p:spTgt spid="2478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4"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6" name="Picture 4" descr="0637"/>
          <p:cNvPicPr>
            <a:picLocks noChangeAspect="1" noChangeArrowheads="1"/>
          </p:cNvPicPr>
          <p:nvPr/>
        </p:nvPicPr>
        <p:blipFill>
          <a:blip r:embed="rId2"/>
          <a:srcRect r="48148"/>
          <a:stretch>
            <a:fillRect/>
          </a:stretch>
        </p:blipFill>
        <p:spPr bwMode="auto">
          <a:xfrm>
            <a:off x="1447800" y="1676400"/>
            <a:ext cx="3200400" cy="3529013"/>
          </a:xfrm>
          <a:prstGeom prst="rect">
            <a:avLst/>
          </a:prstGeom>
          <a:noFill/>
          <a:ln w="9525">
            <a:noFill/>
            <a:miter lim="800000"/>
            <a:headEnd/>
            <a:tailEnd/>
          </a:ln>
        </p:spPr>
      </p:pic>
      <p:sp>
        <p:nvSpPr>
          <p:cNvPr id="192517" name="Text Box 5"/>
          <p:cNvSpPr txBox="1">
            <a:spLocks noChangeArrowheads="1"/>
          </p:cNvSpPr>
          <p:nvPr/>
        </p:nvSpPr>
        <p:spPr bwMode="auto">
          <a:xfrm>
            <a:off x="2411413" y="5734050"/>
            <a:ext cx="4392612"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6-39</a:t>
            </a:r>
            <a:r>
              <a:rPr lang="zh-CN" altLang="en-US">
                <a:solidFill>
                  <a:schemeClr val="hlink"/>
                </a:solidFill>
                <a:latin typeface="黑体" pitchFamily="49" charset="-122"/>
                <a:ea typeface="黑体" pitchFamily="49" charset="-122"/>
                <a:cs typeface="Arial" charset="0"/>
              </a:rPr>
              <a:t>　改变操作位置缩短动作距离</a:t>
            </a:r>
          </a:p>
        </p:txBody>
      </p:sp>
      <p:sp>
        <p:nvSpPr>
          <p:cNvPr id="192518" name="Rectangle 6"/>
          <p:cNvSpPr>
            <a:spLocks noChangeArrowheads="1"/>
          </p:cNvSpPr>
          <p:nvPr/>
        </p:nvSpPr>
        <p:spPr bwMode="auto">
          <a:xfrm>
            <a:off x="755650" y="981075"/>
            <a:ext cx="756126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31</a:t>
            </a:r>
            <a:r>
              <a:rPr lang="zh-CN" altLang="en-US" sz="2400">
                <a:latin typeface="Lucida Sans Unicode"/>
                <a:ea typeface="黑体" pitchFamily="49" charset="-122"/>
                <a:cs typeface="Arial" charset="0"/>
              </a:rPr>
              <a:t>：通过改变作业顺序减少涂漆作业的注意力</a:t>
            </a:r>
          </a:p>
        </p:txBody>
      </p:sp>
      <p:pic>
        <p:nvPicPr>
          <p:cNvPr id="105476"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05477"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92523" name="Picture 11" descr="0637"/>
          <p:cNvPicPr>
            <a:picLocks noChangeAspect="1" noChangeArrowheads="1"/>
          </p:cNvPicPr>
          <p:nvPr/>
        </p:nvPicPr>
        <p:blipFill>
          <a:blip r:embed="rId2"/>
          <a:srcRect l="54321"/>
          <a:stretch>
            <a:fillRect/>
          </a:stretch>
        </p:blipFill>
        <p:spPr bwMode="auto">
          <a:xfrm>
            <a:off x="4953000" y="1676400"/>
            <a:ext cx="2819400" cy="35290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2518"/>
                                        </p:tgtEl>
                                        <p:attrNameLst>
                                          <p:attrName>style.visibility</p:attrName>
                                        </p:attrNameLst>
                                      </p:cBhvr>
                                      <p:to>
                                        <p:strVal val="visible"/>
                                      </p:to>
                                    </p:set>
                                    <p:anim calcmode="lin" valueType="num">
                                      <p:cBhvr additive="base">
                                        <p:cTn id="7" dur="500" fill="hold"/>
                                        <p:tgtEl>
                                          <p:spTgt spid="192518"/>
                                        </p:tgtEl>
                                        <p:attrNameLst>
                                          <p:attrName>ppt_x</p:attrName>
                                        </p:attrNameLst>
                                      </p:cBhvr>
                                      <p:tavLst>
                                        <p:tav tm="0">
                                          <p:val>
                                            <p:strVal val="#ppt_x"/>
                                          </p:val>
                                        </p:tav>
                                        <p:tav tm="100000">
                                          <p:val>
                                            <p:strVal val="#ppt_x"/>
                                          </p:val>
                                        </p:tav>
                                      </p:tavLst>
                                    </p:anim>
                                    <p:anim calcmode="lin" valueType="num">
                                      <p:cBhvr additive="base">
                                        <p:cTn id="8" dur="500" fill="hold"/>
                                        <p:tgtEl>
                                          <p:spTgt spid="1925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92516"/>
                                        </p:tgtEl>
                                        <p:attrNameLst>
                                          <p:attrName>style.visibility</p:attrName>
                                        </p:attrNameLst>
                                      </p:cBhvr>
                                      <p:to>
                                        <p:strVal val="visible"/>
                                      </p:to>
                                    </p:set>
                                    <p:animEffect transition="in" filter="blinds(horizontal)">
                                      <p:cBhvr>
                                        <p:cTn id="13" dur="500"/>
                                        <p:tgtEl>
                                          <p:spTgt spid="192516"/>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92523"/>
                                        </p:tgtEl>
                                        <p:attrNameLst>
                                          <p:attrName>style.visibility</p:attrName>
                                        </p:attrNameLst>
                                      </p:cBhvr>
                                      <p:to>
                                        <p:strVal val="visible"/>
                                      </p:to>
                                    </p:set>
                                    <p:animEffect transition="in" filter="blinds(horizontal)">
                                      <p:cBhvr>
                                        <p:cTn id="18" dur="500"/>
                                        <p:tgtEl>
                                          <p:spTgt spid="192523"/>
                                        </p:tgtEl>
                                      </p:cBhvr>
                                    </p:animEffect>
                                  </p:childTnLst>
                                </p:cTn>
                              </p:par>
                            </p:childTnLst>
                          </p:cTn>
                        </p:par>
                        <p:par>
                          <p:cTn id="19" fill="hold">
                            <p:stCondLst>
                              <p:cond delay="500"/>
                            </p:stCondLst>
                            <p:childTnLst>
                              <p:par>
                                <p:cTn id="20" presetID="12" presetClass="entr" presetSubtype="4" fill="hold" grpId="0" nodeType="afterEffect">
                                  <p:stCondLst>
                                    <p:cond delay="0"/>
                                  </p:stCondLst>
                                  <p:childTnLst>
                                    <p:set>
                                      <p:cBhvr>
                                        <p:cTn id="21" dur="1" fill="hold">
                                          <p:stCondLst>
                                            <p:cond delay="0"/>
                                          </p:stCondLst>
                                        </p:cTn>
                                        <p:tgtEl>
                                          <p:spTgt spid="192517"/>
                                        </p:tgtEl>
                                        <p:attrNameLst>
                                          <p:attrName>style.visibility</p:attrName>
                                        </p:attrNameLst>
                                      </p:cBhvr>
                                      <p:to>
                                        <p:strVal val="visible"/>
                                      </p:to>
                                    </p:set>
                                    <p:animEffect transition="in" filter="slide(fromBottom)">
                                      <p:cBhvr>
                                        <p:cTn id="22" dur="500"/>
                                        <p:tgtEl>
                                          <p:spTgt spid="192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animBg="1" autoUpdateAnimBg="0"/>
      <p:bldP spid="192518" grpId="0"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539" name="Picture 3" descr="0638"/>
          <p:cNvPicPr>
            <a:picLocks noChangeArrowheads="1"/>
          </p:cNvPicPr>
          <p:nvPr/>
        </p:nvPicPr>
        <p:blipFill>
          <a:blip r:embed="rId2"/>
          <a:srcRect l="-1019" r="52112" b="-2763"/>
          <a:stretch>
            <a:fillRect/>
          </a:stretch>
        </p:blipFill>
        <p:spPr bwMode="auto">
          <a:xfrm>
            <a:off x="685800" y="1447800"/>
            <a:ext cx="3657600" cy="4191000"/>
          </a:xfrm>
          <a:prstGeom prst="rect">
            <a:avLst/>
          </a:prstGeom>
          <a:noFill/>
          <a:ln w="9525">
            <a:noFill/>
            <a:miter lim="800000"/>
            <a:headEnd/>
            <a:tailEnd/>
          </a:ln>
        </p:spPr>
      </p:pic>
      <p:sp>
        <p:nvSpPr>
          <p:cNvPr id="193540" name="Text Box 4"/>
          <p:cNvSpPr txBox="1">
            <a:spLocks noChangeArrowheads="1"/>
          </p:cNvSpPr>
          <p:nvPr/>
        </p:nvSpPr>
        <p:spPr bwMode="auto">
          <a:xfrm>
            <a:off x="2843213" y="5734050"/>
            <a:ext cx="38163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6-37</a:t>
            </a:r>
            <a:r>
              <a:rPr lang="zh-CN" altLang="en-US">
                <a:solidFill>
                  <a:schemeClr val="hlink"/>
                </a:solidFill>
                <a:latin typeface="黑体" pitchFamily="49" charset="-122"/>
                <a:ea typeface="黑体" pitchFamily="49" charset="-122"/>
                <a:cs typeface="Arial" charset="0"/>
              </a:rPr>
              <a:t>　涂漆作业顺序的改善</a:t>
            </a:r>
          </a:p>
        </p:txBody>
      </p:sp>
      <p:sp>
        <p:nvSpPr>
          <p:cNvPr id="193541" name="Rectangle 5"/>
          <p:cNvSpPr>
            <a:spLocks noChangeArrowheads="1"/>
          </p:cNvSpPr>
          <p:nvPr/>
        </p:nvSpPr>
        <p:spPr bwMode="auto">
          <a:xfrm>
            <a:off x="457200" y="762000"/>
            <a:ext cx="69850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32</a:t>
            </a:r>
            <a:r>
              <a:rPr lang="zh-CN" altLang="en-US" sz="2400">
                <a:latin typeface="Lucida Sans Unicode"/>
                <a:ea typeface="黑体" pitchFamily="49" charset="-122"/>
                <a:cs typeface="Arial" charset="0"/>
              </a:rPr>
              <a:t>：取消对粘贴透明胶带动作的限制</a:t>
            </a:r>
          </a:p>
        </p:txBody>
      </p:sp>
      <p:pic>
        <p:nvPicPr>
          <p:cNvPr id="106500"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06501"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93547" name="Picture 11" descr="0638"/>
          <p:cNvPicPr>
            <a:picLocks noChangeArrowheads="1"/>
          </p:cNvPicPr>
          <p:nvPr/>
        </p:nvPicPr>
        <p:blipFill>
          <a:blip r:embed="rId2"/>
          <a:srcRect l="49925"/>
          <a:stretch>
            <a:fillRect/>
          </a:stretch>
        </p:blipFill>
        <p:spPr bwMode="auto">
          <a:xfrm>
            <a:off x="4572000" y="1371600"/>
            <a:ext cx="3744913" cy="4078288"/>
          </a:xfrm>
          <a:prstGeom prst="rect">
            <a:avLst/>
          </a:prstGeom>
          <a:noFill/>
          <a:ln w="9525">
            <a:noFill/>
            <a:miter lim="800000"/>
            <a:headEnd/>
            <a:tailEnd/>
          </a:ln>
        </p:spPr>
      </p:pic>
      <p:pic>
        <p:nvPicPr>
          <p:cNvPr id="193548" name="Picture 12"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3541"/>
                                        </p:tgtEl>
                                        <p:attrNameLst>
                                          <p:attrName>style.visibility</p:attrName>
                                        </p:attrNameLst>
                                      </p:cBhvr>
                                      <p:to>
                                        <p:strVal val="visible"/>
                                      </p:to>
                                    </p:set>
                                    <p:animEffect transition="in" filter="slide(fromBottom)">
                                      <p:cBhvr>
                                        <p:cTn id="7" dur="500"/>
                                        <p:tgtEl>
                                          <p:spTgt spid="19354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93539"/>
                                        </p:tgtEl>
                                        <p:attrNameLst>
                                          <p:attrName>style.visibility</p:attrName>
                                        </p:attrNameLst>
                                      </p:cBhvr>
                                      <p:to>
                                        <p:strVal val="visible"/>
                                      </p:to>
                                    </p:set>
                                    <p:animEffect transition="in" filter="wipe(up)">
                                      <p:cBhvr>
                                        <p:cTn id="12" dur="500"/>
                                        <p:tgtEl>
                                          <p:spTgt spid="19353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93547"/>
                                        </p:tgtEl>
                                        <p:attrNameLst>
                                          <p:attrName>style.visibility</p:attrName>
                                        </p:attrNameLst>
                                      </p:cBhvr>
                                      <p:to>
                                        <p:strVal val="visible"/>
                                      </p:to>
                                    </p:set>
                                    <p:animEffect transition="in" filter="wipe(up)">
                                      <p:cBhvr>
                                        <p:cTn id="17" dur="500"/>
                                        <p:tgtEl>
                                          <p:spTgt spid="193547"/>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193540"/>
                                        </p:tgtEl>
                                        <p:attrNameLst>
                                          <p:attrName>style.visibility</p:attrName>
                                        </p:attrNameLst>
                                      </p:cBhvr>
                                      <p:to>
                                        <p:strVal val="visible"/>
                                      </p:to>
                                    </p:set>
                                    <p:animEffect transition="in" filter="slide(fromBottom)">
                                      <p:cBhvr>
                                        <p:cTn id="21" dur="500"/>
                                        <p:tgtEl>
                                          <p:spTgt spid="193540"/>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nodeType="clickEffect">
                                  <p:stCondLst>
                                    <p:cond delay="0"/>
                                  </p:stCondLst>
                                  <p:childTnLst>
                                    <p:set>
                                      <p:cBhvr>
                                        <p:cTn id="25" dur="1" fill="hold">
                                          <p:stCondLst>
                                            <p:cond delay="0"/>
                                          </p:stCondLst>
                                        </p:cTn>
                                        <p:tgtEl>
                                          <p:spTgt spid="193548"/>
                                        </p:tgtEl>
                                        <p:attrNameLst>
                                          <p:attrName>style.visibility</p:attrName>
                                        </p:attrNameLst>
                                      </p:cBhvr>
                                      <p:to>
                                        <p:strVal val="visible"/>
                                      </p:to>
                                    </p:set>
                                    <p:animEffect transition="in" filter="slide(fromBottom)">
                                      <p:cBhvr>
                                        <p:cTn id="26" dur="500"/>
                                        <p:tgtEl>
                                          <p:spTgt spid="193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40" grpId="0" animBg="1" autoUpdateAnimBg="0"/>
      <p:bldP spid="193541" grpId="0"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3" name="Text Box 3"/>
          <p:cNvSpPr txBox="1">
            <a:spLocks noChangeArrowheads="1"/>
          </p:cNvSpPr>
          <p:nvPr/>
        </p:nvSpPr>
        <p:spPr bwMode="auto">
          <a:xfrm>
            <a:off x="754063" y="2851150"/>
            <a:ext cx="5472112" cy="2120900"/>
          </a:xfrm>
          <a:prstGeom prst="rect">
            <a:avLst/>
          </a:prstGeom>
          <a:noFill/>
          <a:ln w="9525" algn="ctr">
            <a:noFill/>
            <a:miter lim="800000"/>
            <a:headEnd/>
            <a:tailEnd/>
          </a:ln>
          <a:effectLst/>
        </p:spPr>
        <p:txBody>
          <a:bodyPr>
            <a:spAutoFit/>
          </a:bodyPr>
          <a:lstStyle/>
          <a:p>
            <a:pPr fontAlgn="auto">
              <a:lnSpc>
                <a:spcPct val="120000"/>
              </a:lnSpc>
              <a:spcBef>
                <a:spcPct val="15000"/>
              </a:spcBef>
              <a:spcAft>
                <a:spcPct val="10000"/>
              </a:spcAft>
              <a:defRPr/>
            </a:pP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33</a:t>
            </a: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：重力的作用</a:t>
            </a:r>
          </a:p>
          <a:p>
            <a:pPr fontAlgn="auto">
              <a:lnSpc>
                <a:spcPct val="120000"/>
              </a:lnSpc>
              <a:spcBef>
                <a:spcPct val="15000"/>
              </a:spcBef>
              <a:spcAft>
                <a:spcPct val="10000"/>
              </a:spcAft>
              <a:defRPr/>
            </a:pP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34</a:t>
            </a: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：电磁力的作用	</a:t>
            </a:r>
          </a:p>
          <a:p>
            <a:pPr fontAlgn="auto">
              <a:lnSpc>
                <a:spcPct val="120000"/>
              </a:lnSpc>
              <a:spcBef>
                <a:spcPct val="15000"/>
              </a:spcBef>
              <a:spcAft>
                <a:spcPct val="10000"/>
              </a:spcAft>
              <a:defRPr/>
            </a:pP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35</a:t>
            </a: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：弹力的作用</a:t>
            </a:r>
          </a:p>
          <a:p>
            <a:pPr fontAlgn="auto">
              <a:lnSpc>
                <a:spcPct val="120000"/>
              </a:lnSpc>
              <a:spcBef>
                <a:spcPct val="15000"/>
              </a:spcBef>
              <a:spcAft>
                <a:spcPct val="10000"/>
              </a:spcAft>
              <a:defRPr/>
            </a:pP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36</a:t>
            </a:r>
            <a:r>
              <a:rPr lang="zh-CN" altLang="en-US" sz="24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：气压与液压的利用</a:t>
            </a:r>
          </a:p>
        </p:txBody>
      </p:sp>
      <p:sp>
        <p:nvSpPr>
          <p:cNvPr id="194564" name="Text Box 4" descr="浅色横线"/>
          <p:cNvSpPr txBox="1">
            <a:spLocks noChangeArrowheads="1"/>
          </p:cNvSpPr>
          <p:nvPr/>
        </p:nvSpPr>
        <p:spPr bwMode="ltGray">
          <a:xfrm>
            <a:off x="684213" y="1196975"/>
            <a:ext cx="7056437"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2</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、利用重力及其他机械、电磁力动作</a:t>
            </a:r>
          </a:p>
        </p:txBody>
      </p:sp>
      <p:sp>
        <p:nvSpPr>
          <p:cNvPr id="194565" name="Rectangle 5"/>
          <p:cNvSpPr>
            <a:spLocks noChangeArrowheads="1"/>
          </p:cNvSpPr>
          <p:nvPr/>
        </p:nvSpPr>
        <p:spPr bwMode="auto">
          <a:xfrm>
            <a:off x="760413" y="1958975"/>
            <a:ext cx="7272337" cy="825500"/>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对于需要力量的作业，利用弹簧、液压、气压等装置可以弥补人体力量的不足。</a:t>
            </a:r>
          </a:p>
        </p:txBody>
      </p:sp>
      <p:pic>
        <p:nvPicPr>
          <p:cNvPr id="107524" name="Picture 9"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07525" name="Picture 10"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pic>
        <p:nvPicPr>
          <p:cNvPr id="194571" name="Picture 11" descr="856">
            <a:hlinkClick r:id="rId6" action="ppaction://hlinksldjump"/>
          </p:cNvPr>
          <p:cNvPicPr>
            <a:picLocks noChangeAspect="1" noChangeArrowheads="1"/>
          </p:cNvPicPr>
          <p:nvPr/>
        </p:nvPicPr>
        <p:blipFill>
          <a:blip r:embed="rId7"/>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64"/>
                                        </p:tgtEl>
                                        <p:attrNameLst>
                                          <p:attrName>style.visibility</p:attrName>
                                        </p:attrNameLst>
                                      </p:cBhvr>
                                      <p:to>
                                        <p:strVal val="visible"/>
                                      </p:to>
                                    </p:set>
                                    <p:anim calcmode="lin" valueType="num">
                                      <p:cBhvr additive="base">
                                        <p:cTn id="7" dur="500" fill="hold"/>
                                        <p:tgtEl>
                                          <p:spTgt spid="194564"/>
                                        </p:tgtEl>
                                        <p:attrNameLst>
                                          <p:attrName>ppt_x</p:attrName>
                                        </p:attrNameLst>
                                      </p:cBhvr>
                                      <p:tavLst>
                                        <p:tav tm="0">
                                          <p:val>
                                            <p:strVal val="#ppt_x"/>
                                          </p:val>
                                        </p:tav>
                                        <p:tav tm="100000">
                                          <p:val>
                                            <p:strVal val="#ppt_x"/>
                                          </p:val>
                                        </p:tav>
                                      </p:tavLst>
                                    </p:anim>
                                    <p:anim calcmode="lin" valueType="num">
                                      <p:cBhvr additive="base">
                                        <p:cTn id="8" dur="500" fill="hold"/>
                                        <p:tgtEl>
                                          <p:spTgt spid="19456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9456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94563">
                                            <p:txEl>
                                              <p:pRg st="0" end="0"/>
                                            </p:txEl>
                                          </p:spTgt>
                                        </p:tgtEl>
                                        <p:attrNameLst>
                                          <p:attrName>style.visibility</p:attrName>
                                        </p:attrNameLst>
                                      </p:cBhvr>
                                      <p:to>
                                        <p:strVal val="visible"/>
                                      </p:to>
                                    </p:set>
                                    <p:animEffect transition="in" filter="slide(fromBottom)">
                                      <p:cBhvr>
                                        <p:cTn id="17" dur="500"/>
                                        <p:tgtEl>
                                          <p:spTgt spid="19456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94563">
                                            <p:txEl>
                                              <p:pRg st="1" end="1"/>
                                            </p:txEl>
                                          </p:spTgt>
                                        </p:tgtEl>
                                        <p:attrNameLst>
                                          <p:attrName>style.visibility</p:attrName>
                                        </p:attrNameLst>
                                      </p:cBhvr>
                                      <p:to>
                                        <p:strVal val="visible"/>
                                      </p:to>
                                    </p:set>
                                    <p:animEffect transition="in" filter="slide(fromBottom)">
                                      <p:cBhvr>
                                        <p:cTn id="22" dur="500"/>
                                        <p:tgtEl>
                                          <p:spTgt spid="19456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94563">
                                            <p:txEl>
                                              <p:pRg st="2" end="2"/>
                                            </p:txEl>
                                          </p:spTgt>
                                        </p:tgtEl>
                                        <p:attrNameLst>
                                          <p:attrName>style.visibility</p:attrName>
                                        </p:attrNameLst>
                                      </p:cBhvr>
                                      <p:to>
                                        <p:strVal val="visible"/>
                                      </p:to>
                                    </p:set>
                                    <p:animEffect transition="in" filter="slide(fromBottom)">
                                      <p:cBhvr>
                                        <p:cTn id="27" dur="500"/>
                                        <p:tgtEl>
                                          <p:spTgt spid="19456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94563">
                                            <p:txEl>
                                              <p:pRg st="3" end="3"/>
                                            </p:txEl>
                                          </p:spTgt>
                                        </p:tgtEl>
                                        <p:attrNameLst>
                                          <p:attrName>style.visibility</p:attrName>
                                        </p:attrNameLst>
                                      </p:cBhvr>
                                      <p:to>
                                        <p:strVal val="visible"/>
                                      </p:to>
                                    </p:set>
                                    <p:animEffect transition="in" filter="slide(fromBottom)">
                                      <p:cBhvr>
                                        <p:cTn id="32" dur="500"/>
                                        <p:tgtEl>
                                          <p:spTgt spid="19456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94571"/>
                                        </p:tgtEl>
                                        <p:attrNameLst>
                                          <p:attrName>style.visibility</p:attrName>
                                        </p:attrNameLst>
                                      </p:cBhvr>
                                      <p:to>
                                        <p:strVal val="visible"/>
                                      </p:to>
                                    </p:set>
                                    <p:animEffect transition="in" filter="slide(fromBottom)">
                                      <p:cBhvr>
                                        <p:cTn id="37" dur="500"/>
                                        <p:tgtEl>
                                          <p:spTgt spid="1945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3" grpId="0" build="p" autoUpdateAnimBg="0"/>
      <p:bldP spid="194564" grpId="0" animBg="1" autoUpdateAnimBg="0"/>
      <p:bldP spid="194565" grpId="0" autoUpdateAnimBg="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7" name="Text Box 3"/>
          <p:cNvSpPr txBox="1">
            <a:spLocks noChangeArrowheads="1"/>
          </p:cNvSpPr>
          <p:nvPr/>
        </p:nvSpPr>
        <p:spPr bwMode="auto">
          <a:xfrm>
            <a:off x="838200" y="1981200"/>
            <a:ext cx="5903913"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effectLst>
                  <a:outerShdw blurRad="38100" dist="38100" dir="2700000" algn="tl">
                    <a:srgbClr val="C0C0C0"/>
                  </a:outerShdw>
                </a:effectLst>
                <a:latin typeface="楷体_GB2312" pitchFamily="49" charset="-122"/>
                <a:ea typeface="楷体_GB2312" pitchFamily="49" charset="-122"/>
                <a:cs typeface="Arial" pitchFamily="34" charset="0"/>
              </a:rPr>
              <a:t>37</a:t>
            </a: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：利用惯性力分离工件与切屑</a:t>
            </a:r>
          </a:p>
        </p:txBody>
      </p:sp>
      <p:sp>
        <p:nvSpPr>
          <p:cNvPr id="195588" name="Text Box 4" descr="浅色横线"/>
          <p:cNvSpPr txBox="1">
            <a:spLocks noChangeArrowheads="1"/>
          </p:cNvSpPr>
          <p:nvPr/>
        </p:nvSpPr>
        <p:spPr bwMode="ltGray">
          <a:xfrm>
            <a:off x="533400" y="762000"/>
            <a:ext cx="6769100"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3</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、利用惯性力和反冲力动作</a:t>
            </a:r>
          </a:p>
        </p:txBody>
      </p:sp>
      <p:sp>
        <p:nvSpPr>
          <p:cNvPr id="195589" name="Rectangle 5"/>
          <p:cNvSpPr>
            <a:spLocks noChangeArrowheads="1"/>
          </p:cNvSpPr>
          <p:nvPr/>
        </p:nvSpPr>
        <p:spPr bwMode="auto">
          <a:xfrm>
            <a:off x="685800" y="1524000"/>
            <a:ext cx="72009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妥善利用惯性力和反冲力可以实现轻松工作</a:t>
            </a:r>
          </a:p>
        </p:txBody>
      </p:sp>
      <p:pic>
        <p:nvPicPr>
          <p:cNvPr id="108548"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08549"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pic>
        <p:nvPicPr>
          <p:cNvPr id="195594" name="Picture 10" descr="0639"/>
          <p:cNvPicPr>
            <a:picLocks noChangeArrowheads="1"/>
          </p:cNvPicPr>
          <p:nvPr/>
        </p:nvPicPr>
        <p:blipFill>
          <a:blip r:embed="rId6"/>
          <a:srcRect r="49426"/>
          <a:stretch>
            <a:fillRect/>
          </a:stretch>
        </p:blipFill>
        <p:spPr bwMode="auto">
          <a:xfrm>
            <a:off x="990600" y="2819400"/>
            <a:ext cx="3429000" cy="2868613"/>
          </a:xfrm>
          <a:prstGeom prst="rect">
            <a:avLst/>
          </a:prstGeom>
          <a:noFill/>
          <a:ln w="9525">
            <a:noFill/>
            <a:miter lim="800000"/>
            <a:headEnd/>
            <a:tailEnd/>
          </a:ln>
        </p:spPr>
      </p:pic>
      <p:sp>
        <p:nvSpPr>
          <p:cNvPr id="195595" name="Text Box 11"/>
          <p:cNvSpPr txBox="1">
            <a:spLocks noChangeArrowheads="1"/>
          </p:cNvSpPr>
          <p:nvPr/>
        </p:nvSpPr>
        <p:spPr bwMode="auto">
          <a:xfrm>
            <a:off x="2819400" y="5791200"/>
            <a:ext cx="4103688"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6-39</a:t>
            </a:r>
            <a:r>
              <a:rPr lang="zh-CN" altLang="en-US">
                <a:solidFill>
                  <a:schemeClr val="hlink"/>
                </a:solidFill>
                <a:latin typeface="黑体" pitchFamily="49" charset="-122"/>
                <a:ea typeface="黑体" pitchFamily="49" charset="-122"/>
                <a:cs typeface="Arial" charset="0"/>
              </a:rPr>
              <a:t>　利用惯性力分离切屑与零件</a:t>
            </a:r>
          </a:p>
        </p:txBody>
      </p:sp>
      <p:pic>
        <p:nvPicPr>
          <p:cNvPr id="195596" name="Picture 12" descr="0639"/>
          <p:cNvPicPr>
            <a:picLocks noChangeArrowheads="1"/>
          </p:cNvPicPr>
          <p:nvPr/>
        </p:nvPicPr>
        <p:blipFill>
          <a:blip r:embed="rId6"/>
          <a:srcRect l="53946"/>
          <a:stretch>
            <a:fillRect/>
          </a:stretch>
        </p:blipFill>
        <p:spPr bwMode="auto">
          <a:xfrm>
            <a:off x="5029200" y="2743200"/>
            <a:ext cx="3122613" cy="2868613"/>
          </a:xfrm>
          <a:prstGeom prst="rect">
            <a:avLst/>
          </a:prstGeom>
          <a:noFill/>
          <a:ln w="9525">
            <a:noFill/>
            <a:miter lim="800000"/>
            <a:headEnd/>
            <a:tailEnd/>
          </a:ln>
        </p:spPr>
      </p:pic>
      <p:pic>
        <p:nvPicPr>
          <p:cNvPr id="195597" name="Picture 13"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5588"/>
                                        </p:tgtEl>
                                        <p:attrNameLst>
                                          <p:attrName>style.visibility</p:attrName>
                                        </p:attrNameLst>
                                      </p:cBhvr>
                                      <p:to>
                                        <p:strVal val="visible"/>
                                      </p:to>
                                    </p:set>
                                    <p:animEffect transition="in" filter="slide(fromBottom)">
                                      <p:cBhvr>
                                        <p:cTn id="7" dur="500"/>
                                        <p:tgtEl>
                                          <p:spTgt spid="19558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9558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grpId="0" nodeType="clickEffect">
                                  <p:stCondLst>
                                    <p:cond delay="0"/>
                                  </p:stCondLst>
                                  <p:childTnLst>
                                    <p:set>
                                      <p:cBhvr>
                                        <p:cTn id="15" dur="1" fill="hold">
                                          <p:stCondLst>
                                            <p:cond delay="0"/>
                                          </p:stCondLst>
                                        </p:cTn>
                                        <p:tgtEl>
                                          <p:spTgt spid="195587"/>
                                        </p:tgtEl>
                                        <p:attrNameLst>
                                          <p:attrName>style.visibility</p:attrName>
                                        </p:attrNameLst>
                                      </p:cBhvr>
                                      <p:to>
                                        <p:strVal val="visible"/>
                                      </p:to>
                                    </p:set>
                                    <p:animEffect transition="in" filter="slide(fromBottom)">
                                      <p:cBhvr>
                                        <p:cTn id="16" dur="500"/>
                                        <p:tgtEl>
                                          <p:spTgt spid="19558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195594"/>
                                        </p:tgtEl>
                                        <p:attrNameLst>
                                          <p:attrName>style.visibility</p:attrName>
                                        </p:attrNameLst>
                                      </p:cBhvr>
                                      <p:to>
                                        <p:strVal val="visible"/>
                                      </p:to>
                                    </p:set>
                                    <p:animEffect transition="in" filter="randombar(horizontal)">
                                      <p:cBhvr>
                                        <p:cTn id="21" dur="500"/>
                                        <p:tgtEl>
                                          <p:spTgt spid="195594"/>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195596"/>
                                        </p:tgtEl>
                                        <p:attrNameLst>
                                          <p:attrName>style.visibility</p:attrName>
                                        </p:attrNameLst>
                                      </p:cBhvr>
                                      <p:to>
                                        <p:strVal val="visible"/>
                                      </p:to>
                                    </p:set>
                                    <p:animEffect transition="in" filter="randombar(horizontal)">
                                      <p:cBhvr>
                                        <p:cTn id="26" dur="500"/>
                                        <p:tgtEl>
                                          <p:spTgt spid="195596"/>
                                        </p:tgtEl>
                                      </p:cBhvr>
                                    </p:animEffect>
                                  </p:childTnLst>
                                </p:cTn>
                              </p:par>
                            </p:childTnLst>
                          </p:cTn>
                        </p:par>
                        <p:par>
                          <p:cTn id="27" fill="hold">
                            <p:stCondLst>
                              <p:cond delay="500"/>
                            </p:stCondLst>
                            <p:childTnLst>
                              <p:par>
                                <p:cTn id="28" presetID="12" presetClass="entr" presetSubtype="4" fill="hold" grpId="0" nodeType="afterEffect">
                                  <p:stCondLst>
                                    <p:cond delay="0"/>
                                  </p:stCondLst>
                                  <p:childTnLst>
                                    <p:set>
                                      <p:cBhvr>
                                        <p:cTn id="29" dur="1" fill="hold">
                                          <p:stCondLst>
                                            <p:cond delay="0"/>
                                          </p:stCondLst>
                                        </p:cTn>
                                        <p:tgtEl>
                                          <p:spTgt spid="195595"/>
                                        </p:tgtEl>
                                        <p:attrNameLst>
                                          <p:attrName>style.visibility</p:attrName>
                                        </p:attrNameLst>
                                      </p:cBhvr>
                                      <p:to>
                                        <p:strVal val="visible"/>
                                      </p:to>
                                    </p:set>
                                    <p:animEffect transition="in" filter="slide(fromBottom)">
                                      <p:cBhvr>
                                        <p:cTn id="30" dur="500"/>
                                        <p:tgtEl>
                                          <p:spTgt spid="195595"/>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4" fill="hold" nodeType="clickEffect">
                                  <p:stCondLst>
                                    <p:cond delay="0"/>
                                  </p:stCondLst>
                                  <p:childTnLst>
                                    <p:set>
                                      <p:cBhvr>
                                        <p:cTn id="34" dur="1" fill="hold">
                                          <p:stCondLst>
                                            <p:cond delay="0"/>
                                          </p:stCondLst>
                                        </p:cTn>
                                        <p:tgtEl>
                                          <p:spTgt spid="195597"/>
                                        </p:tgtEl>
                                        <p:attrNameLst>
                                          <p:attrName>style.visibility</p:attrName>
                                        </p:attrNameLst>
                                      </p:cBhvr>
                                      <p:to>
                                        <p:strVal val="visible"/>
                                      </p:to>
                                    </p:set>
                                    <p:animEffect transition="in" filter="slide(fromBottom)">
                                      <p:cBhvr>
                                        <p:cTn id="35" dur="500"/>
                                        <p:tgtEl>
                                          <p:spTgt spid="1955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autoUpdateAnimBg="0"/>
      <p:bldP spid="195588" grpId="0" animBg="1" autoUpdateAnimBg="0"/>
      <p:bldP spid="195589" grpId="0" autoUpdateAnimBg="0"/>
      <p:bldP spid="195595" grpId="0" animBg="1"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5" name="Text Box 3"/>
          <p:cNvSpPr txBox="1">
            <a:spLocks noChangeArrowheads="1"/>
          </p:cNvSpPr>
          <p:nvPr/>
        </p:nvSpPr>
        <p:spPr bwMode="auto">
          <a:xfrm>
            <a:off x="685800" y="3200400"/>
            <a:ext cx="6172200"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例图：动作的方向及其改变</a:t>
            </a:r>
          </a:p>
        </p:txBody>
      </p:sp>
      <p:sp>
        <p:nvSpPr>
          <p:cNvPr id="197636" name="Text Box 4" descr="浅色横线"/>
          <p:cNvSpPr txBox="1">
            <a:spLocks noChangeArrowheads="1"/>
          </p:cNvSpPr>
          <p:nvPr/>
        </p:nvSpPr>
        <p:spPr bwMode="ltGray">
          <a:xfrm>
            <a:off x="457200" y="990600"/>
            <a:ext cx="7200900"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4</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、连续圆滑的改变运动方向</a:t>
            </a:r>
          </a:p>
        </p:txBody>
      </p:sp>
      <p:sp>
        <p:nvSpPr>
          <p:cNvPr id="197637" name="Rectangle 5"/>
          <p:cNvSpPr>
            <a:spLocks noChangeArrowheads="1"/>
          </p:cNvSpPr>
          <p:nvPr/>
        </p:nvSpPr>
        <p:spPr bwMode="auto">
          <a:xfrm>
            <a:off x="533400" y="1752600"/>
            <a:ext cx="7704138" cy="1409700"/>
          </a:xfrm>
          <a:prstGeom prst="rect">
            <a:avLst/>
          </a:prstGeom>
          <a:noFill/>
          <a:ln w="9525" algn="ctr">
            <a:noFill/>
            <a:miter lim="800000"/>
            <a:headEnd/>
            <a:tailEnd/>
          </a:ln>
        </p:spPr>
        <p:txBody>
          <a:bodyPr lIns="96762" tIns="48381" rIns="96762" bIns="48381">
            <a:spAutoFit/>
          </a:bodyPr>
          <a:lstStyle/>
          <a:p>
            <a:pPr defTabSz="968375">
              <a:lnSpc>
                <a:spcPct val="120000"/>
              </a:lnSpc>
              <a:spcBef>
                <a:spcPct val="15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人体各部分的运动是在运动中枢的指挥下通过收缩与伸展各部分肌肉进行的。激剧改变手的运动方向，违反惯性，显著增加人体疲劳。</a:t>
            </a:r>
          </a:p>
        </p:txBody>
      </p:sp>
      <p:pic>
        <p:nvPicPr>
          <p:cNvPr id="109572"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09573"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7636"/>
                                        </p:tgtEl>
                                        <p:attrNameLst>
                                          <p:attrName>style.visibility</p:attrName>
                                        </p:attrNameLst>
                                      </p:cBhvr>
                                      <p:to>
                                        <p:strVal val="visible"/>
                                      </p:to>
                                    </p:set>
                                    <p:anim calcmode="lin" valueType="num">
                                      <p:cBhvr additive="base">
                                        <p:cTn id="7" dur="500" fill="hold"/>
                                        <p:tgtEl>
                                          <p:spTgt spid="197636"/>
                                        </p:tgtEl>
                                        <p:attrNameLst>
                                          <p:attrName>ppt_x</p:attrName>
                                        </p:attrNameLst>
                                      </p:cBhvr>
                                      <p:tavLst>
                                        <p:tav tm="0">
                                          <p:val>
                                            <p:strVal val="#ppt_x"/>
                                          </p:val>
                                        </p:tav>
                                        <p:tav tm="100000">
                                          <p:val>
                                            <p:strVal val="#ppt_x"/>
                                          </p:val>
                                        </p:tav>
                                      </p:tavLst>
                                    </p:anim>
                                    <p:anim calcmode="lin" valueType="num">
                                      <p:cBhvr additive="base">
                                        <p:cTn id="8" dur="500" fill="hold"/>
                                        <p:tgtEl>
                                          <p:spTgt spid="19763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197637"/>
                                        </p:tgtEl>
                                        <p:attrNameLst>
                                          <p:attrName>style.visibility</p:attrName>
                                        </p:attrNameLst>
                                      </p:cBhvr>
                                      <p:to>
                                        <p:strVal val="visible"/>
                                      </p:to>
                                    </p:set>
                                    <p:anim calcmode="lin" valueType="num">
                                      <p:cBhvr>
                                        <p:cTn id="13" dur="1000" fill="hold"/>
                                        <p:tgtEl>
                                          <p:spTgt spid="197637"/>
                                        </p:tgtEl>
                                        <p:attrNameLst>
                                          <p:attrName>ppt_w</p:attrName>
                                        </p:attrNameLst>
                                      </p:cBhvr>
                                      <p:tavLst>
                                        <p:tav tm="0">
                                          <p:val>
                                            <p:strVal val="#ppt_w*0.70"/>
                                          </p:val>
                                        </p:tav>
                                        <p:tav tm="100000">
                                          <p:val>
                                            <p:strVal val="#ppt_w"/>
                                          </p:val>
                                        </p:tav>
                                      </p:tavLst>
                                    </p:anim>
                                    <p:anim calcmode="lin" valueType="num">
                                      <p:cBhvr>
                                        <p:cTn id="14" dur="1000" fill="hold"/>
                                        <p:tgtEl>
                                          <p:spTgt spid="197637"/>
                                        </p:tgtEl>
                                        <p:attrNameLst>
                                          <p:attrName>ppt_h</p:attrName>
                                        </p:attrNameLst>
                                      </p:cBhvr>
                                      <p:tavLst>
                                        <p:tav tm="0">
                                          <p:val>
                                            <p:strVal val="#ppt_h"/>
                                          </p:val>
                                        </p:tav>
                                        <p:tav tm="100000">
                                          <p:val>
                                            <p:strVal val="#ppt_h"/>
                                          </p:val>
                                        </p:tav>
                                      </p:tavLst>
                                    </p:anim>
                                    <p:animEffect transition="in" filter="fade">
                                      <p:cBhvr>
                                        <p:cTn id="15" dur="1000"/>
                                        <p:tgtEl>
                                          <p:spTgt spid="197637"/>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197635"/>
                                        </p:tgtEl>
                                        <p:attrNameLst>
                                          <p:attrName>style.visibility</p:attrName>
                                        </p:attrNameLst>
                                      </p:cBhvr>
                                      <p:to>
                                        <p:strVal val="visible"/>
                                      </p:to>
                                    </p:set>
                                    <p:animEffect transition="in" filter="slide(fromBottom)">
                                      <p:cBhvr>
                                        <p:cTn id="20" dur="500"/>
                                        <p:tgtEl>
                                          <p:spTgt spid="197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5" grpId="0"/>
      <p:bldP spid="197636" grpId="0" animBg="1"/>
      <p:bldP spid="197637"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9" name="Picture 3" descr="0640"/>
          <p:cNvPicPr>
            <a:picLocks noChangeAspect="1" noChangeArrowheads="1"/>
          </p:cNvPicPr>
          <p:nvPr/>
        </p:nvPicPr>
        <p:blipFill>
          <a:blip r:embed="rId2"/>
          <a:srcRect/>
          <a:stretch>
            <a:fillRect/>
          </a:stretch>
        </p:blipFill>
        <p:spPr bwMode="auto">
          <a:xfrm>
            <a:off x="971550" y="1557338"/>
            <a:ext cx="6553200" cy="3352800"/>
          </a:xfrm>
          <a:prstGeom prst="rect">
            <a:avLst/>
          </a:prstGeom>
          <a:noFill/>
          <a:ln w="9525">
            <a:noFill/>
            <a:miter lim="800000"/>
            <a:headEnd/>
            <a:tailEnd/>
          </a:ln>
        </p:spPr>
      </p:pic>
      <p:sp>
        <p:nvSpPr>
          <p:cNvPr id="198660" name="Text Box 4"/>
          <p:cNvSpPr txBox="1">
            <a:spLocks noChangeArrowheads="1"/>
          </p:cNvSpPr>
          <p:nvPr/>
        </p:nvSpPr>
        <p:spPr bwMode="auto">
          <a:xfrm>
            <a:off x="2843213" y="5445125"/>
            <a:ext cx="3527425"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6-40</a:t>
            </a:r>
            <a:r>
              <a:rPr lang="zh-CN" altLang="en-US">
                <a:solidFill>
                  <a:schemeClr val="hlink"/>
                </a:solidFill>
                <a:latin typeface="黑体" pitchFamily="49" charset="-122"/>
                <a:ea typeface="黑体" pitchFamily="49" charset="-122"/>
                <a:cs typeface="Arial" charset="0"/>
              </a:rPr>
              <a:t>　动作的方向及其改变</a:t>
            </a:r>
          </a:p>
        </p:txBody>
      </p:sp>
      <p:sp>
        <p:nvSpPr>
          <p:cNvPr id="198663" name="Rectangle 7"/>
          <p:cNvSpPr>
            <a:spLocks noChangeArrowheads="1"/>
          </p:cNvSpPr>
          <p:nvPr/>
        </p:nvSpPr>
        <p:spPr bwMode="auto">
          <a:xfrm>
            <a:off x="971550" y="692150"/>
            <a:ext cx="63373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例图：动作的方向及其改变</a:t>
            </a:r>
          </a:p>
        </p:txBody>
      </p:sp>
      <p:pic>
        <p:nvPicPr>
          <p:cNvPr id="110596"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10597"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198668" name="Picture 12" descr="856">
            <a:hlinkClick r:id="rId7" action="ppaction://hlinksldjump"/>
          </p:cNvPr>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8663"/>
                                        </p:tgtEl>
                                        <p:attrNameLst>
                                          <p:attrName>style.visibility</p:attrName>
                                        </p:attrNameLst>
                                      </p:cBhvr>
                                      <p:to>
                                        <p:strVal val="visible"/>
                                      </p:to>
                                    </p:set>
                                    <p:anim calcmode="lin" valueType="num">
                                      <p:cBhvr additive="base">
                                        <p:cTn id="7" dur="500" fill="hold"/>
                                        <p:tgtEl>
                                          <p:spTgt spid="198663"/>
                                        </p:tgtEl>
                                        <p:attrNameLst>
                                          <p:attrName>ppt_x</p:attrName>
                                        </p:attrNameLst>
                                      </p:cBhvr>
                                      <p:tavLst>
                                        <p:tav tm="0">
                                          <p:val>
                                            <p:strVal val="#ppt_x"/>
                                          </p:val>
                                        </p:tav>
                                        <p:tav tm="100000">
                                          <p:val>
                                            <p:strVal val="#ppt_x"/>
                                          </p:val>
                                        </p:tav>
                                      </p:tavLst>
                                    </p:anim>
                                    <p:anim calcmode="lin" valueType="num">
                                      <p:cBhvr additive="base">
                                        <p:cTn id="8" dur="500" fill="hold"/>
                                        <p:tgtEl>
                                          <p:spTgt spid="1986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499"/>
                                          </p:stCondLst>
                                        </p:cTn>
                                        <p:tgtEl>
                                          <p:spTgt spid="19865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98660"/>
                                        </p:tgtEl>
                                        <p:attrNameLst>
                                          <p:attrName>style.visibility</p:attrName>
                                        </p:attrNameLst>
                                      </p:cBhvr>
                                      <p:to>
                                        <p:strVal val="visible"/>
                                      </p:to>
                                    </p:set>
                                    <p:animEffect transition="in" filter="slide(fromBottom)">
                                      <p:cBhvr>
                                        <p:cTn id="17" dur="500"/>
                                        <p:tgtEl>
                                          <p:spTgt spid="198660"/>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98668"/>
                                        </p:tgtEl>
                                        <p:attrNameLst>
                                          <p:attrName>style.visibility</p:attrName>
                                        </p:attrNameLst>
                                      </p:cBhvr>
                                      <p:to>
                                        <p:strVal val="visible"/>
                                      </p:to>
                                    </p:set>
                                    <p:animEffect transition="in" filter="slide(fromBottom)">
                                      <p:cBhvr>
                                        <p:cTn id="22" dur="500"/>
                                        <p:tgtEl>
                                          <p:spTgt spid="1986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0" grpId="0" animBg="1" autoUpdateAnimBg="0"/>
      <p:bldP spid="198663" grpId="0"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3" name="Text Box 3"/>
          <p:cNvSpPr txBox="1">
            <a:spLocks noChangeArrowheads="1"/>
          </p:cNvSpPr>
          <p:nvPr/>
        </p:nvSpPr>
        <p:spPr bwMode="auto">
          <a:xfrm>
            <a:off x="971550" y="3276600"/>
            <a:ext cx="6324600" cy="1538288"/>
          </a:xfrm>
          <a:prstGeom prst="rect">
            <a:avLst/>
          </a:prstGeom>
          <a:noFill/>
          <a:ln w="9525" algn="ctr">
            <a:noFill/>
            <a:miter lim="800000"/>
            <a:headEnd/>
            <a:tailEnd/>
          </a:ln>
          <a:effectLst/>
        </p:spPr>
        <p:txBody>
          <a:bodyPr>
            <a:spAutoFit/>
          </a:bodyPr>
          <a:lstStyle/>
          <a:p>
            <a:pPr fontAlgn="auto">
              <a:lnSpc>
                <a:spcPct val="115000"/>
              </a:lnSpc>
              <a:spcBef>
                <a:spcPct val="15000"/>
              </a:spcBef>
              <a:spcAft>
                <a:spcPct val="1000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effectLst>
                  <a:outerShdw blurRad="38100" dist="38100" dir="2700000" algn="tl">
                    <a:srgbClr val="C0C0C0"/>
                  </a:outerShdw>
                </a:effectLst>
                <a:latin typeface="楷体_GB2312" pitchFamily="49" charset="-122"/>
                <a:ea typeface="楷体_GB2312" pitchFamily="49" charset="-122"/>
                <a:cs typeface="Arial" pitchFamily="34" charset="0"/>
              </a:rPr>
              <a:t>38</a:t>
            </a: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：打字机高度</a:t>
            </a:r>
          </a:p>
          <a:p>
            <a:pPr fontAlgn="auto">
              <a:lnSpc>
                <a:spcPct val="115000"/>
              </a:lnSpc>
              <a:spcBef>
                <a:spcPct val="15000"/>
              </a:spcBef>
              <a:spcAft>
                <a:spcPct val="1000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effectLst>
                  <a:outerShdw blurRad="38100" dist="38100" dir="2700000" algn="tl">
                    <a:srgbClr val="C0C0C0"/>
                  </a:outerShdw>
                </a:effectLst>
                <a:latin typeface="楷体_GB2312" pitchFamily="49" charset="-122"/>
                <a:ea typeface="楷体_GB2312" pitchFamily="49" charset="-122"/>
                <a:cs typeface="Arial" pitchFamily="34" charset="0"/>
              </a:rPr>
              <a:t>39</a:t>
            </a: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：小物件装配台的高度</a:t>
            </a:r>
          </a:p>
          <a:p>
            <a:pPr fontAlgn="auto">
              <a:lnSpc>
                <a:spcPct val="115000"/>
              </a:lnSpc>
              <a:spcBef>
                <a:spcPct val="15000"/>
              </a:spcBef>
              <a:spcAft>
                <a:spcPct val="1000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effectLst>
                  <a:outerShdw blurRad="38100" dist="38100" dir="2700000" algn="tl">
                    <a:srgbClr val="C0C0C0"/>
                  </a:outerShdw>
                </a:effectLst>
                <a:latin typeface="楷体_GB2312" pitchFamily="49" charset="-122"/>
                <a:ea typeface="楷体_GB2312" pitchFamily="49" charset="-122"/>
                <a:cs typeface="Arial" pitchFamily="34" charset="0"/>
              </a:rPr>
              <a:t>40</a:t>
            </a: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：利用高度调整机构固定作业高度</a:t>
            </a:r>
          </a:p>
        </p:txBody>
      </p:sp>
      <p:sp>
        <p:nvSpPr>
          <p:cNvPr id="199684" name="Text Box 4"/>
          <p:cNvSpPr txBox="1">
            <a:spLocks noChangeArrowheads="1"/>
          </p:cNvSpPr>
          <p:nvPr/>
        </p:nvSpPr>
        <p:spPr bwMode="ltGray">
          <a:xfrm>
            <a:off x="827088" y="836613"/>
            <a:ext cx="7058025" cy="901700"/>
          </a:xfrm>
          <a:prstGeom prst="rect">
            <a:avLst/>
          </a:prstGeom>
          <a:solidFill>
            <a:srgbClr val="CCECFF"/>
          </a:solidFill>
          <a:ln w="19050" algn="ctr">
            <a:solidFill>
              <a:srgbClr val="66CCFF"/>
            </a:solidFill>
            <a:miter lim="800000"/>
            <a:headEnd/>
            <a:tailEnd/>
          </a:ln>
          <a:effectLst/>
        </p:spPr>
        <p:txBody>
          <a:bodyPr anchor="ctr"/>
          <a:lstStyle/>
          <a:p>
            <a:pPr fontAlgn="auto">
              <a:spcBef>
                <a:spcPct val="10000"/>
              </a:spcBef>
              <a:spcAft>
                <a:spcPct val="1500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（二）关于作业现场布置</a:t>
            </a:r>
          </a:p>
          <a:p>
            <a:pPr algn="r" fontAlgn="auto">
              <a:spcBef>
                <a:spcPct val="10000"/>
              </a:spcBef>
              <a:spcAft>
                <a:spcPct val="1500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 </a:t>
            </a:r>
            <a:r>
              <a:rPr lang="en-US" altLang="zh-CN" sz="2600">
                <a:solidFill>
                  <a:schemeClr val="hlink"/>
                </a:solidFill>
                <a:effectLst>
                  <a:outerShdw blurRad="38100" dist="38100" dir="2700000" algn="tl">
                    <a:srgbClr val="000000"/>
                  </a:outerShdw>
                </a:effectLst>
                <a:latin typeface="Verdana" pitchFamily="34" charset="0"/>
                <a:ea typeface="楷体_GB2312" pitchFamily="49" charset="-122"/>
                <a:cs typeface="Arial" pitchFamily="34" charset="0"/>
              </a:rPr>
              <a:t>——</a:t>
            </a: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最适当的作业位置高度</a:t>
            </a:r>
          </a:p>
        </p:txBody>
      </p:sp>
      <p:sp>
        <p:nvSpPr>
          <p:cNvPr id="199685" name="Rectangle 5"/>
          <p:cNvSpPr>
            <a:spLocks noChangeArrowheads="1"/>
          </p:cNvSpPr>
          <p:nvPr/>
        </p:nvSpPr>
        <p:spPr bwMode="auto">
          <a:xfrm>
            <a:off x="914400" y="2057400"/>
            <a:ext cx="7416800" cy="119062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操作台的高度随作业内容而变。需要力量的作业，用手腕或手指完成的作业，都有不同的最适当的作业位置高度。</a:t>
            </a:r>
          </a:p>
        </p:txBody>
      </p:sp>
      <p:pic>
        <p:nvPicPr>
          <p:cNvPr id="199686" name="Picture 6" descr="856"/>
          <p:cNvPicPr>
            <a:picLocks noChangeAspect="1" noChangeArrowheads="1"/>
          </p:cNvPicPr>
          <p:nvPr/>
        </p:nvPicPr>
        <p:blipFill>
          <a:blip r:embed="rId2"/>
          <a:srcRect/>
          <a:stretch>
            <a:fillRect/>
          </a:stretch>
        </p:blipFill>
        <p:spPr bwMode="auto">
          <a:xfrm>
            <a:off x="304800" y="6162675"/>
            <a:ext cx="720725" cy="695325"/>
          </a:xfrm>
          <a:prstGeom prst="rect">
            <a:avLst/>
          </a:prstGeom>
          <a:noFill/>
          <a:ln w="9525">
            <a:noFill/>
            <a:miter lim="800000"/>
            <a:headEnd/>
            <a:tailEnd/>
          </a:ln>
        </p:spPr>
      </p:pic>
      <p:pic>
        <p:nvPicPr>
          <p:cNvPr id="111621"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11622"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9684"/>
                                        </p:tgtEl>
                                        <p:attrNameLst>
                                          <p:attrName>style.visibility</p:attrName>
                                        </p:attrNameLst>
                                      </p:cBhvr>
                                      <p:to>
                                        <p:strVal val="visible"/>
                                      </p:to>
                                    </p:set>
                                    <p:animEffect transition="in" filter="checkerboard(across)">
                                      <p:cBhvr>
                                        <p:cTn id="7" dur="500"/>
                                        <p:tgtEl>
                                          <p:spTgt spid="19968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199685"/>
                                        </p:tgtEl>
                                        <p:attrNameLst>
                                          <p:attrName>style.visibility</p:attrName>
                                        </p:attrNameLst>
                                      </p:cBhvr>
                                      <p:to>
                                        <p:strVal val="visible"/>
                                      </p:to>
                                    </p:set>
                                    <p:anim calcmode="lin" valueType="num">
                                      <p:cBhvr>
                                        <p:cTn id="12" dur="1000" fill="hold"/>
                                        <p:tgtEl>
                                          <p:spTgt spid="199685"/>
                                        </p:tgtEl>
                                        <p:attrNameLst>
                                          <p:attrName>ppt_w</p:attrName>
                                        </p:attrNameLst>
                                      </p:cBhvr>
                                      <p:tavLst>
                                        <p:tav tm="0">
                                          <p:val>
                                            <p:strVal val="#ppt_w*0.70"/>
                                          </p:val>
                                        </p:tav>
                                        <p:tav tm="100000">
                                          <p:val>
                                            <p:strVal val="#ppt_w"/>
                                          </p:val>
                                        </p:tav>
                                      </p:tavLst>
                                    </p:anim>
                                    <p:anim calcmode="lin" valueType="num">
                                      <p:cBhvr>
                                        <p:cTn id="13" dur="1000" fill="hold"/>
                                        <p:tgtEl>
                                          <p:spTgt spid="199685"/>
                                        </p:tgtEl>
                                        <p:attrNameLst>
                                          <p:attrName>ppt_h</p:attrName>
                                        </p:attrNameLst>
                                      </p:cBhvr>
                                      <p:tavLst>
                                        <p:tav tm="0">
                                          <p:val>
                                            <p:strVal val="#ppt_h"/>
                                          </p:val>
                                        </p:tav>
                                        <p:tav tm="100000">
                                          <p:val>
                                            <p:strVal val="#ppt_h"/>
                                          </p:val>
                                        </p:tav>
                                      </p:tavLst>
                                    </p:anim>
                                    <p:animEffect transition="in" filter="fade">
                                      <p:cBhvr>
                                        <p:cTn id="14" dur="1000"/>
                                        <p:tgtEl>
                                          <p:spTgt spid="19968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99683">
                                            <p:txEl>
                                              <p:pRg st="0" end="0"/>
                                            </p:txEl>
                                          </p:spTgt>
                                        </p:tgtEl>
                                        <p:attrNameLst>
                                          <p:attrName>style.visibility</p:attrName>
                                        </p:attrNameLst>
                                      </p:cBhvr>
                                      <p:to>
                                        <p:strVal val="visible"/>
                                      </p:to>
                                    </p:set>
                                    <p:animEffect transition="in" filter="slide(fromBottom)">
                                      <p:cBhvr>
                                        <p:cTn id="19" dur="500"/>
                                        <p:tgtEl>
                                          <p:spTgt spid="19968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199683">
                                            <p:txEl>
                                              <p:pRg st="1" end="1"/>
                                            </p:txEl>
                                          </p:spTgt>
                                        </p:tgtEl>
                                        <p:attrNameLst>
                                          <p:attrName>style.visibility</p:attrName>
                                        </p:attrNameLst>
                                      </p:cBhvr>
                                      <p:to>
                                        <p:strVal val="visible"/>
                                      </p:to>
                                    </p:set>
                                    <p:animEffect transition="in" filter="slide(fromBottom)">
                                      <p:cBhvr>
                                        <p:cTn id="24" dur="500"/>
                                        <p:tgtEl>
                                          <p:spTgt spid="19968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99683">
                                            <p:txEl>
                                              <p:pRg st="2" end="2"/>
                                            </p:txEl>
                                          </p:spTgt>
                                        </p:tgtEl>
                                        <p:attrNameLst>
                                          <p:attrName>style.visibility</p:attrName>
                                        </p:attrNameLst>
                                      </p:cBhvr>
                                      <p:to>
                                        <p:strVal val="visible"/>
                                      </p:to>
                                    </p:set>
                                    <p:animEffect transition="in" filter="slide(fromBottom)">
                                      <p:cBhvr>
                                        <p:cTn id="29" dur="500"/>
                                        <p:tgtEl>
                                          <p:spTgt spid="19968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nodeType="clickEffect">
                                  <p:stCondLst>
                                    <p:cond delay="0"/>
                                  </p:stCondLst>
                                  <p:childTnLst>
                                    <p:set>
                                      <p:cBhvr>
                                        <p:cTn id="33" dur="1" fill="hold">
                                          <p:stCondLst>
                                            <p:cond delay="0"/>
                                          </p:stCondLst>
                                        </p:cTn>
                                        <p:tgtEl>
                                          <p:spTgt spid="199686"/>
                                        </p:tgtEl>
                                        <p:attrNameLst>
                                          <p:attrName>style.visibility</p:attrName>
                                        </p:attrNameLst>
                                      </p:cBhvr>
                                      <p:to>
                                        <p:strVal val="visible"/>
                                      </p:to>
                                    </p:set>
                                    <p:animEffect transition="in" filter="slide(fromBottom)">
                                      <p:cBhvr>
                                        <p:cTn id="34" dur="500"/>
                                        <p:tgtEl>
                                          <p:spTgt spid="1996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83" grpId="0" build="p"/>
      <p:bldP spid="199684" grpId="0" animBg="1"/>
      <p:bldP spid="19968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7" name="Picture 3" descr="0641"/>
          <p:cNvPicPr>
            <a:picLocks noChangeAspect="1" noChangeArrowheads="1"/>
          </p:cNvPicPr>
          <p:nvPr/>
        </p:nvPicPr>
        <p:blipFill>
          <a:blip r:embed="rId2"/>
          <a:srcRect/>
          <a:stretch>
            <a:fillRect/>
          </a:stretch>
        </p:blipFill>
        <p:spPr bwMode="auto">
          <a:xfrm>
            <a:off x="1331913" y="1052513"/>
            <a:ext cx="5867400" cy="4365625"/>
          </a:xfrm>
          <a:prstGeom prst="rect">
            <a:avLst/>
          </a:prstGeom>
          <a:noFill/>
          <a:ln w="9525">
            <a:noFill/>
            <a:miter lim="800000"/>
            <a:headEnd/>
            <a:tailEnd/>
          </a:ln>
        </p:spPr>
      </p:pic>
      <p:sp>
        <p:nvSpPr>
          <p:cNvPr id="200709" name="Text Box 5"/>
          <p:cNvSpPr txBox="1">
            <a:spLocks noChangeArrowheads="1"/>
          </p:cNvSpPr>
          <p:nvPr/>
        </p:nvSpPr>
        <p:spPr bwMode="auto">
          <a:xfrm>
            <a:off x="2627313" y="5734050"/>
            <a:ext cx="3887787"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6-41</a:t>
            </a:r>
            <a:r>
              <a:rPr lang="zh-CN" altLang="en-US">
                <a:solidFill>
                  <a:schemeClr val="hlink"/>
                </a:solidFill>
                <a:latin typeface="黑体" pitchFamily="49" charset="-122"/>
                <a:ea typeface="黑体" pitchFamily="49" charset="-122"/>
                <a:cs typeface="Arial" charset="0"/>
              </a:rPr>
              <a:t>　打字机桌的最适当高度</a:t>
            </a:r>
          </a:p>
        </p:txBody>
      </p:sp>
      <p:sp>
        <p:nvSpPr>
          <p:cNvPr id="200710" name="Rectangle 6"/>
          <p:cNvSpPr>
            <a:spLocks noChangeArrowheads="1"/>
          </p:cNvSpPr>
          <p:nvPr/>
        </p:nvSpPr>
        <p:spPr bwMode="auto">
          <a:xfrm>
            <a:off x="684213" y="620713"/>
            <a:ext cx="6767512"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38</a:t>
            </a:r>
            <a:r>
              <a:rPr lang="zh-CN" altLang="en-US" sz="2400">
                <a:latin typeface="Lucida Sans Unicode"/>
                <a:ea typeface="黑体" pitchFamily="49" charset="-122"/>
                <a:cs typeface="Arial" charset="0"/>
              </a:rPr>
              <a:t>：打字机高度</a:t>
            </a:r>
          </a:p>
        </p:txBody>
      </p:sp>
      <p:pic>
        <p:nvPicPr>
          <p:cNvPr id="112644"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12645"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0710"/>
                                        </p:tgtEl>
                                        <p:attrNameLst>
                                          <p:attrName>style.visibility</p:attrName>
                                        </p:attrNameLst>
                                      </p:cBhvr>
                                      <p:to>
                                        <p:strVal val="visible"/>
                                      </p:to>
                                    </p:set>
                                    <p:anim calcmode="lin" valueType="num">
                                      <p:cBhvr additive="base">
                                        <p:cTn id="7" dur="500" fill="hold"/>
                                        <p:tgtEl>
                                          <p:spTgt spid="200710"/>
                                        </p:tgtEl>
                                        <p:attrNameLst>
                                          <p:attrName>ppt_x</p:attrName>
                                        </p:attrNameLst>
                                      </p:cBhvr>
                                      <p:tavLst>
                                        <p:tav tm="0">
                                          <p:val>
                                            <p:strVal val="#ppt_x"/>
                                          </p:val>
                                        </p:tav>
                                        <p:tav tm="100000">
                                          <p:val>
                                            <p:strVal val="#ppt_x"/>
                                          </p:val>
                                        </p:tav>
                                      </p:tavLst>
                                    </p:anim>
                                    <p:anim calcmode="lin" valueType="num">
                                      <p:cBhvr additive="base">
                                        <p:cTn id="8" dur="500" fill="hold"/>
                                        <p:tgtEl>
                                          <p:spTgt spid="2007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00707"/>
                                        </p:tgtEl>
                                        <p:attrNameLst>
                                          <p:attrName>style.visibility</p:attrName>
                                        </p:attrNameLst>
                                      </p:cBhvr>
                                      <p:to>
                                        <p:strVal val="visible"/>
                                      </p:to>
                                    </p:set>
                                    <p:anim calcmode="lin" valueType="num">
                                      <p:cBhvr>
                                        <p:cTn id="13" dur="1000" fill="hold"/>
                                        <p:tgtEl>
                                          <p:spTgt spid="200707"/>
                                        </p:tgtEl>
                                        <p:attrNameLst>
                                          <p:attrName>ppt_w</p:attrName>
                                        </p:attrNameLst>
                                      </p:cBhvr>
                                      <p:tavLst>
                                        <p:tav tm="0">
                                          <p:val>
                                            <p:strVal val="#ppt_w*0.70"/>
                                          </p:val>
                                        </p:tav>
                                        <p:tav tm="100000">
                                          <p:val>
                                            <p:strVal val="#ppt_w"/>
                                          </p:val>
                                        </p:tav>
                                      </p:tavLst>
                                    </p:anim>
                                    <p:anim calcmode="lin" valueType="num">
                                      <p:cBhvr>
                                        <p:cTn id="14" dur="1000" fill="hold"/>
                                        <p:tgtEl>
                                          <p:spTgt spid="200707"/>
                                        </p:tgtEl>
                                        <p:attrNameLst>
                                          <p:attrName>ppt_h</p:attrName>
                                        </p:attrNameLst>
                                      </p:cBhvr>
                                      <p:tavLst>
                                        <p:tav tm="0">
                                          <p:val>
                                            <p:strVal val="#ppt_h"/>
                                          </p:val>
                                        </p:tav>
                                        <p:tav tm="100000">
                                          <p:val>
                                            <p:strVal val="#ppt_h"/>
                                          </p:val>
                                        </p:tav>
                                      </p:tavLst>
                                    </p:anim>
                                    <p:animEffect transition="in" filter="fade">
                                      <p:cBhvr>
                                        <p:cTn id="15" dur="1000"/>
                                        <p:tgtEl>
                                          <p:spTgt spid="200707"/>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00709"/>
                                        </p:tgtEl>
                                        <p:attrNameLst>
                                          <p:attrName>style.visibility</p:attrName>
                                        </p:attrNameLst>
                                      </p:cBhvr>
                                      <p:to>
                                        <p:strVal val="visible"/>
                                      </p:to>
                                    </p:set>
                                    <p:animEffect transition="in" filter="slide(fromBottom)">
                                      <p:cBhvr>
                                        <p:cTn id="20" dur="500"/>
                                        <p:tgtEl>
                                          <p:spTgt spid="2007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9" grpId="0" animBg="1"/>
      <p:bldP spid="200710"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731" name="Picture 3" descr="0642"/>
          <p:cNvPicPr>
            <a:picLocks noChangeArrowheads="1"/>
          </p:cNvPicPr>
          <p:nvPr/>
        </p:nvPicPr>
        <p:blipFill>
          <a:blip r:embed="rId2"/>
          <a:srcRect/>
          <a:stretch>
            <a:fillRect/>
          </a:stretch>
        </p:blipFill>
        <p:spPr bwMode="auto">
          <a:xfrm>
            <a:off x="2209800" y="1219200"/>
            <a:ext cx="4746625" cy="4595813"/>
          </a:xfrm>
          <a:prstGeom prst="rect">
            <a:avLst/>
          </a:prstGeom>
          <a:noFill/>
          <a:ln w="9525">
            <a:noFill/>
            <a:miter lim="800000"/>
            <a:headEnd/>
            <a:tailEnd/>
          </a:ln>
        </p:spPr>
      </p:pic>
      <p:sp>
        <p:nvSpPr>
          <p:cNvPr id="201733" name="Text Box 5"/>
          <p:cNvSpPr txBox="1">
            <a:spLocks noChangeArrowheads="1"/>
          </p:cNvSpPr>
          <p:nvPr/>
        </p:nvSpPr>
        <p:spPr bwMode="auto">
          <a:xfrm>
            <a:off x="2667000" y="5791200"/>
            <a:ext cx="3529013"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6-42</a:t>
            </a:r>
            <a:r>
              <a:rPr lang="zh-CN" altLang="en-US">
                <a:solidFill>
                  <a:schemeClr val="hlink"/>
                </a:solidFill>
                <a:latin typeface="黑体" pitchFamily="49" charset="-122"/>
                <a:ea typeface="黑体" pitchFamily="49" charset="-122"/>
                <a:cs typeface="Arial" charset="0"/>
              </a:rPr>
              <a:t>　装配台的高度</a:t>
            </a:r>
          </a:p>
        </p:txBody>
      </p:sp>
      <p:sp>
        <p:nvSpPr>
          <p:cNvPr id="201734" name="Rectangle 6"/>
          <p:cNvSpPr>
            <a:spLocks noChangeArrowheads="1"/>
          </p:cNvSpPr>
          <p:nvPr/>
        </p:nvSpPr>
        <p:spPr bwMode="auto">
          <a:xfrm>
            <a:off x="250825" y="620713"/>
            <a:ext cx="698341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39</a:t>
            </a:r>
            <a:r>
              <a:rPr lang="zh-CN" altLang="en-US" sz="2400">
                <a:latin typeface="Lucida Sans Unicode"/>
                <a:ea typeface="黑体" pitchFamily="49" charset="-122"/>
                <a:cs typeface="Arial" charset="0"/>
              </a:rPr>
              <a:t>：小物件装配台的高度</a:t>
            </a:r>
          </a:p>
        </p:txBody>
      </p:sp>
      <p:pic>
        <p:nvPicPr>
          <p:cNvPr id="113668"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13669"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1734"/>
                                        </p:tgtEl>
                                        <p:attrNameLst>
                                          <p:attrName>style.visibility</p:attrName>
                                        </p:attrNameLst>
                                      </p:cBhvr>
                                      <p:to>
                                        <p:strVal val="visible"/>
                                      </p:to>
                                    </p:set>
                                    <p:anim calcmode="lin" valueType="num">
                                      <p:cBhvr additive="base">
                                        <p:cTn id="7" dur="500" fill="hold"/>
                                        <p:tgtEl>
                                          <p:spTgt spid="201734"/>
                                        </p:tgtEl>
                                        <p:attrNameLst>
                                          <p:attrName>ppt_x</p:attrName>
                                        </p:attrNameLst>
                                      </p:cBhvr>
                                      <p:tavLst>
                                        <p:tav tm="0">
                                          <p:val>
                                            <p:strVal val="#ppt_x"/>
                                          </p:val>
                                        </p:tav>
                                        <p:tav tm="100000">
                                          <p:val>
                                            <p:strVal val="#ppt_x"/>
                                          </p:val>
                                        </p:tav>
                                      </p:tavLst>
                                    </p:anim>
                                    <p:anim calcmode="lin" valueType="num">
                                      <p:cBhvr additive="base">
                                        <p:cTn id="8" dur="500" fill="hold"/>
                                        <p:tgtEl>
                                          <p:spTgt spid="2017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499"/>
                                          </p:stCondLst>
                                        </p:cTn>
                                        <p:tgtEl>
                                          <p:spTgt spid="201731"/>
                                        </p:tgtEl>
                                        <p:attrNameLst>
                                          <p:attrName>style.visibility</p:attrName>
                                        </p:attrNameLst>
                                      </p:cBhvr>
                                      <p:to>
                                        <p:strVal val="visible"/>
                                      </p:to>
                                    </p:se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201733"/>
                                        </p:tgtEl>
                                        <p:attrNameLst>
                                          <p:attrName>style.visibility</p:attrName>
                                        </p:attrNameLst>
                                      </p:cBhvr>
                                      <p:to>
                                        <p:strVal val="visible"/>
                                      </p:to>
                                    </p:set>
                                    <p:animEffect transition="in" filter="slide(fromBottom)">
                                      <p:cBhvr>
                                        <p:cTn id="16" dur="500"/>
                                        <p:tgtEl>
                                          <p:spTgt spid="201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3" grpId="0" animBg="1" autoUpdateAnimBg="0"/>
      <p:bldP spid="201734" grpId="0" autoUpdateAnimBg="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5" name="Picture 3" descr="0643"/>
          <p:cNvPicPr>
            <a:picLocks noChangeArrowheads="1"/>
          </p:cNvPicPr>
          <p:nvPr/>
        </p:nvPicPr>
        <p:blipFill>
          <a:blip r:embed="rId2"/>
          <a:srcRect r="62923"/>
          <a:stretch>
            <a:fillRect/>
          </a:stretch>
        </p:blipFill>
        <p:spPr bwMode="auto">
          <a:xfrm>
            <a:off x="457200" y="1295400"/>
            <a:ext cx="2971800" cy="4422775"/>
          </a:xfrm>
          <a:prstGeom prst="rect">
            <a:avLst/>
          </a:prstGeom>
          <a:noFill/>
          <a:ln w="9525">
            <a:noFill/>
            <a:miter lim="800000"/>
            <a:headEnd/>
            <a:tailEnd/>
          </a:ln>
        </p:spPr>
      </p:pic>
      <p:sp>
        <p:nvSpPr>
          <p:cNvPr id="202757" name="Text Box 5"/>
          <p:cNvSpPr txBox="1">
            <a:spLocks noChangeArrowheads="1"/>
          </p:cNvSpPr>
          <p:nvPr/>
        </p:nvSpPr>
        <p:spPr bwMode="auto">
          <a:xfrm>
            <a:off x="2916238" y="5805488"/>
            <a:ext cx="36004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6-43 </a:t>
            </a:r>
            <a:r>
              <a:rPr lang="zh-CN" altLang="en-US">
                <a:solidFill>
                  <a:schemeClr val="hlink"/>
                </a:solidFill>
                <a:latin typeface="黑体" pitchFamily="49" charset="-122"/>
                <a:ea typeface="黑体" pitchFamily="49" charset="-122"/>
                <a:cs typeface="Arial" charset="0"/>
              </a:rPr>
              <a:t>固定作业高度</a:t>
            </a:r>
          </a:p>
        </p:txBody>
      </p:sp>
      <p:sp>
        <p:nvSpPr>
          <p:cNvPr id="202758" name="Rectangle 6"/>
          <p:cNvSpPr>
            <a:spLocks noChangeArrowheads="1"/>
          </p:cNvSpPr>
          <p:nvPr/>
        </p:nvSpPr>
        <p:spPr bwMode="auto">
          <a:xfrm>
            <a:off x="533400" y="838200"/>
            <a:ext cx="748982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40</a:t>
            </a:r>
            <a:r>
              <a:rPr lang="zh-CN" altLang="en-US" sz="2400">
                <a:latin typeface="Lucida Sans Unicode"/>
                <a:ea typeface="黑体" pitchFamily="49" charset="-122"/>
                <a:cs typeface="Arial" charset="0"/>
              </a:rPr>
              <a:t>：利用高度调整机构固定作业高度</a:t>
            </a:r>
          </a:p>
        </p:txBody>
      </p:sp>
      <p:pic>
        <p:nvPicPr>
          <p:cNvPr id="114692" name="Picture 10"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14693" name="Picture 11"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202764" name="Picture 12" descr="0643"/>
          <p:cNvPicPr>
            <a:picLocks noChangeArrowheads="1"/>
          </p:cNvPicPr>
          <p:nvPr/>
        </p:nvPicPr>
        <p:blipFill>
          <a:blip r:embed="rId2"/>
          <a:srcRect l="37077"/>
          <a:stretch>
            <a:fillRect/>
          </a:stretch>
        </p:blipFill>
        <p:spPr bwMode="auto">
          <a:xfrm>
            <a:off x="3810000" y="1371600"/>
            <a:ext cx="5043488" cy="4422775"/>
          </a:xfrm>
          <a:prstGeom prst="rect">
            <a:avLst/>
          </a:prstGeom>
          <a:noFill/>
          <a:ln w="9525">
            <a:noFill/>
            <a:miter lim="800000"/>
            <a:headEnd/>
            <a:tailEnd/>
          </a:ln>
        </p:spPr>
      </p:pic>
      <p:pic>
        <p:nvPicPr>
          <p:cNvPr id="202765" name="Picture 13" descr="856"/>
          <p:cNvPicPr>
            <a:picLocks noChangeAspect="1" noChangeArrowheads="1"/>
          </p:cNvPicPr>
          <p:nvPr/>
        </p:nvPicPr>
        <p:blipFill>
          <a:blip r:embed="rId7"/>
          <a:srcRect/>
          <a:stretch>
            <a:fillRect/>
          </a:stretch>
        </p:blipFill>
        <p:spPr bwMode="auto">
          <a:xfrm>
            <a:off x="3048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2758"/>
                                        </p:tgtEl>
                                        <p:attrNameLst>
                                          <p:attrName>style.visibility</p:attrName>
                                        </p:attrNameLst>
                                      </p:cBhvr>
                                      <p:to>
                                        <p:strVal val="visible"/>
                                      </p:to>
                                    </p:set>
                                    <p:anim calcmode="lin" valueType="num">
                                      <p:cBhvr additive="base">
                                        <p:cTn id="7" dur="500" fill="hold"/>
                                        <p:tgtEl>
                                          <p:spTgt spid="202758"/>
                                        </p:tgtEl>
                                        <p:attrNameLst>
                                          <p:attrName>ppt_x</p:attrName>
                                        </p:attrNameLst>
                                      </p:cBhvr>
                                      <p:tavLst>
                                        <p:tav tm="0">
                                          <p:val>
                                            <p:strVal val="#ppt_x"/>
                                          </p:val>
                                        </p:tav>
                                        <p:tav tm="100000">
                                          <p:val>
                                            <p:strVal val="#ppt_x"/>
                                          </p:val>
                                        </p:tav>
                                      </p:tavLst>
                                    </p:anim>
                                    <p:anim calcmode="lin" valueType="num">
                                      <p:cBhvr additive="base">
                                        <p:cTn id="8" dur="500" fill="hold"/>
                                        <p:tgtEl>
                                          <p:spTgt spid="20275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202755"/>
                                        </p:tgtEl>
                                        <p:attrNameLst>
                                          <p:attrName>style.visibility</p:attrName>
                                        </p:attrNameLst>
                                      </p:cBhvr>
                                      <p:to>
                                        <p:strVal val="visible"/>
                                      </p:to>
                                    </p:set>
                                    <p:animEffect transition="in" filter="checkerboard(across)">
                                      <p:cBhvr>
                                        <p:cTn id="13" dur="500"/>
                                        <p:tgtEl>
                                          <p:spTgt spid="202755"/>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202764"/>
                                        </p:tgtEl>
                                        <p:attrNameLst>
                                          <p:attrName>style.visibility</p:attrName>
                                        </p:attrNameLst>
                                      </p:cBhvr>
                                      <p:to>
                                        <p:strVal val="visible"/>
                                      </p:to>
                                    </p:set>
                                    <p:animEffect transition="in" filter="checkerboard(across)">
                                      <p:cBhvr>
                                        <p:cTn id="18" dur="500"/>
                                        <p:tgtEl>
                                          <p:spTgt spid="202764"/>
                                        </p:tgtEl>
                                      </p:cBhvr>
                                    </p:animEffect>
                                  </p:childTnLst>
                                </p:cTn>
                              </p:par>
                            </p:childTnLst>
                          </p:cTn>
                        </p:par>
                        <p:par>
                          <p:cTn id="19" fill="hold">
                            <p:stCondLst>
                              <p:cond delay="500"/>
                            </p:stCondLst>
                            <p:childTnLst>
                              <p:par>
                                <p:cTn id="20" presetID="12" presetClass="entr" presetSubtype="4" fill="hold" grpId="0" nodeType="afterEffect">
                                  <p:stCondLst>
                                    <p:cond delay="0"/>
                                  </p:stCondLst>
                                  <p:childTnLst>
                                    <p:set>
                                      <p:cBhvr>
                                        <p:cTn id="21" dur="1" fill="hold">
                                          <p:stCondLst>
                                            <p:cond delay="0"/>
                                          </p:stCondLst>
                                        </p:cTn>
                                        <p:tgtEl>
                                          <p:spTgt spid="202757"/>
                                        </p:tgtEl>
                                        <p:attrNameLst>
                                          <p:attrName>style.visibility</p:attrName>
                                        </p:attrNameLst>
                                      </p:cBhvr>
                                      <p:to>
                                        <p:strVal val="visible"/>
                                      </p:to>
                                    </p:set>
                                    <p:animEffect transition="in" filter="slide(fromBottom)">
                                      <p:cBhvr>
                                        <p:cTn id="22" dur="500"/>
                                        <p:tgtEl>
                                          <p:spTgt spid="202757"/>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202765"/>
                                        </p:tgtEl>
                                        <p:attrNameLst>
                                          <p:attrName>style.visibility</p:attrName>
                                        </p:attrNameLst>
                                      </p:cBhvr>
                                      <p:to>
                                        <p:strVal val="visible"/>
                                      </p:to>
                                    </p:set>
                                    <p:animEffect transition="in" filter="slide(fromBottom)">
                                      <p:cBhvr>
                                        <p:cTn id="27" dur="500"/>
                                        <p:tgtEl>
                                          <p:spTgt spid="2027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7" grpId="0" animBg="1" autoUpdateAnimBg="0"/>
      <p:bldP spid="202758" grpId="0" autoUpdateAnimBg="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80" name="Text Box 4"/>
          <p:cNvSpPr txBox="1">
            <a:spLocks noChangeArrowheads="1"/>
          </p:cNvSpPr>
          <p:nvPr/>
        </p:nvSpPr>
        <p:spPr bwMode="ltGray">
          <a:xfrm>
            <a:off x="685800" y="1066800"/>
            <a:ext cx="7200900" cy="604838"/>
          </a:xfrm>
          <a:prstGeom prst="rect">
            <a:avLst/>
          </a:prstGeom>
          <a:solidFill>
            <a:srgbClr val="CCECFF"/>
          </a:solidFill>
          <a:ln w="19050" algn="ctr">
            <a:solidFill>
              <a:srgbClr val="66CCFF"/>
            </a:solidFill>
            <a:miter lim="800000"/>
            <a:headEnd/>
            <a:tailEnd/>
          </a:ln>
          <a:effectLst/>
        </p:spPr>
        <p:txBody>
          <a:bodyPr anchor="ctr"/>
          <a:lstStyle/>
          <a:p>
            <a:pPr fontAlgn="auto">
              <a:spcBef>
                <a:spcPts val="0"/>
              </a:spcBef>
              <a:spcAft>
                <a:spcPts val="0"/>
              </a:spcAft>
              <a:defRPr/>
            </a:pPr>
            <a:r>
              <a:rPr lang="zh-CN" altLang="en-US" sz="2600">
                <a:solidFill>
                  <a:schemeClr val="hlink"/>
                </a:solidFill>
                <a:effectLst>
                  <a:outerShdw blurRad="38100" dist="38100" dir="2700000" algn="tl">
                    <a:srgbClr val="000000"/>
                  </a:outerShdw>
                </a:effectLst>
                <a:latin typeface="楷体_GB2312" pitchFamily="49" charset="-122"/>
                <a:ea typeface="楷体_GB2312" pitchFamily="49" charset="-122"/>
                <a:cs typeface="Arial" pitchFamily="34" charset="0"/>
              </a:rPr>
              <a:t>（三）关于工夹具与机器</a:t>
            </a:r>
          </a:p>
        </p:txBody>
      </p:sp>
      <p:sp>
        <p:nvSpPr>
          <p:cNvPr id="203783" name="Rectangle 7"/>
          <p:cNvSpPr>
            <a:spLocks noChangeArrowheads="1"/>
          </p:cNvSpPr>
          <p:nvPr/>
        </p:nvSpPr>
        <p:spPr bwMode="auto">
          <a:xfrm>
            <a:off x="755650" y="1844675"/>
            <a:ext cx="7488238" cy="2471738"/>
          </a:xfrm>
          <a:prstGeom prst="rect">
            <a:avLst/>
          </a:prstGeom>
          <a:noFill/>
          <a:ln w="9525" algn="ctr">
            <a:noFill/>
            <a:miter lim="800000"/>
            <a:headEnd/>
            <a:tailEnd/>
          </a:ln>
          <a:effectLst/>
        </p:spPr>
        <p:txBody>
          <a:bodyPr lIns="96762" tIns="48381" rIns="96762" bIns="48381">
            <a:spAutoFit/>
          </a:bodyPr>
          <a:lstStyle/>
          <a:p>
            <a:pPr defTabSz="968375" fontAlgn="auto">
              <a:lnSpc>
                <a:spcPct val="110000"/>
              </a:lnSpc>
              <a:spcBef>
                <a:spcPct val="15000"/>
              </a:spcBef>
              <a:spcAft>
                <a:spcPct val="10000"/>
              </a:spcAft>
              <a:buClr>
                <a:srgbClr val="FF6600"/>
              </a:buClr>
              <a:buFont typeface="Wingdings" pitchFamily="2" charset="2"/>
              <a:buChar char="ü"/>
              <a:defRPr/>
            </a:pPr>
            <a:r>
              <a:rPr lang="en-US" altLang="zh-CN" sz="2400">
                <a:effectLst>
                  <a:outerShdw blurRad="38100" dist="38100" dir="2700000" algn="tl">
                    <a:srgbClr val="C0C0C0"/>
                  </a:outerShdw>
                </a:effectLst>
                <a:latin typeface="+mn-lt"/>
                <a:ea typeface="+mn-ea"/>
                <a:cs typeface="Arial" pitchFamily="34" charset="0"/>
              </a:rPr>
              <a:t>1</a:t>
            </a:r>
            <a:r>
              <a:rPr lang="zh-CN" altLang="en-US" sz="2400">
                <a:effectLst>
                  <a:outerShdw blurRad="38100" dist="38100" dir="2700000" algn="tl">
                    <a:srgbClr val="C0C0C0"/>
                  </a:outerShdw>
                </a:effectLst>
                <a:latin typeface="+mn-lt"/>
                <a:ea typeface="+mn-ea"/>
                <a:cs typeface="Arial" pitchFamily="34" charset="0"/>
              </a:rPr>
              <a:t>、利用夹具和导轨规定运动路经</a:t>
            </a:r>
          </a:p>
          <a:p>
            <a:pPr defTabSz="968375" fontAlgn="auto">
              <a:lnSpc>
                <a:spcPct val="110000"/>
              </a:lnSpc>
              <a:spcBef>
                <a:spcPct val="15000"/>
              </a:spcBef>
              <a:spcAft>
                <a:spcPct val="10000"/>
              </a:spcAft>
              <a:buClr>
                <a:srgbClr val="FF6600"/>
              </a:buClr>
              <a:buFont typeface="Wingdings" pitchFamily="2" charset="2"/>
              <a:buChar char="ü"/>
              <a:defRPr/>
            </a:pPr>
            <a:r>
              <a:rPr lang="en-US" altLang="zh-CN" sz="2400">
                <a:effectLst>
                  <a:outerShdw blurRad="38100" dist="38100" dir="2700000" algn="tl">
                    <a:srgbClr val="C0C0C0"/>
                  </a:outerShdw>
                </a:effectLst>
                <a:latin typeface="+mn-lt"/>
                <a:ea typeface="+mn-ea"/>
                <a:cs typeface="Arial" pitchFamily="34" charset="0"/>
              </a:rPr>
              <a:t>2</a:t>
            </a:r>
            <a:r>
              <a:rPr lang="zh-CN" altLang="en-US" sz="2400">
                <a:effectLst>
                  <a:outerShdw blurRad="38100" dist="38100" dir="2700000" algn="tl">
                    <a:srgbClr val="C0C0C0"/>
                  </a:outerShdw>
                </a:effectLst>
                <a:latin typeface="+mn-lt"/>
                <a:ea typeface="+mn-ea"/>
                <a:cs typeface="Arial" pitchFamily="34" charset="0"/>
              </a:rPr>
              <a:t>、把操作受柄做成便于抓握的形状</a:t>
            </a:r>
          </a:p>
          <a:p>
            <a:pPr defTabSz="968375" fontAlgn="auto">
              <a:lnSpc>
                <a:spcPct val="110000"/>
              </a:lnSpc>
              <a:spcBef>
                <a:spcPct val="15000"/>
              </a:spcBef>
              <a:spcAft>
                <a:spcPct val="10000"/>
              </a:spcAft>
              <a:buClr>
                <a:srgbClr val="FF6600"/>
              </a:buClr>
              <a:buFont typeface="Wingdings" pitchFamily="2" charset="2"/>
              <a:buChar char="ü"/>
              <a:defRPr/>
            </a:pPr>
            <a:r>
              <a:rPr lang="en-US" altLang="zh-CN" sz="2400">
                <a:effectLst>
                  <a:outerShdw blurRad="38100" dist="38100" dir="2700000" algn="tl">
                    <a:srgbClr val="C0C0C0"/>
                  </a:outerShdw>
                </a:effectLst>
                <a:latin typeface="+mn-lt"/>
                <a:ea typeface="+mn-ea"/>
                <a:cs typeface="Arial" pitchFamily="34" charset="0"/>
              </a:rPr>
              <a:t>3</a:t>
            </a:r>
            <a:r>
              <a:rPr lang="zh-CN" altLang="en-US" sz="2400">
                <a:effectLst>
                  <a:outerShdw blurRad="38100" dist="38100" dir="2700000" algn="tl">
                    <a:srgbClr val="C0C0C0"/>
                  </a:outerShdw>
                </a:effectLst>
                <a:latin typeface="+mn-lt"/>
                <a:ea typeface="+mn-ea"/>
                <a:cs typeface="Arial" pitchFamily="34" charset="0"/>
              </a:rPr>
              <a:t>、把夹具的对准位置设计成可观察型</a:t>
            </a:r>
          </a:p>
          <a:p>
            <a:pPr defTabSz="968375" fontAlgn="auto">
              <a:lnSpc>
                <a:spcPct val="110000"/>
              </a:lnSpc>
              <a:spcBef>
                <a:spcPct val="15000"/>
              </a:spcBef>
              <a:spcAft>
                <a:spcPct val="10000"/>
              </a:spcAft>
              <a:buClr>
                <a:srgbClr val="FF6600"/>
              </a:buClr>
              <a:buFont typeface="Wingdings" pitchFamily="2" charset="2"/>
              <a:buChar char="ü"/>
              <a:defRPr/>
            </a:pPr>
            <a:r>
              <a:rPr lang="en-US" altLang="zh-CN" sz="2400">
                <a:effectLst>
                  <a:outerShdw blurRad="38100" dist="38100" dir="2700000" algn="tl">
                    <a:srgbClr val="C0C0C0"/>
                  </a:outerShdw>
                </a:effectLst>
                <a:latin typeface="+mn-lt"/>
                <a:ea typeface="+mn-ea"/>
                <a:cs typeface="Arial" pitchFamily="34" charset="0"/>
              </a:rPr>
              <a:t>4</a:t>
            </a:r>
            <a:r>
              <a:rPr lang="zh-CN" altLang="en-US" sz="2400">
                <a:effectLst>
                  <a:outerShdw blurRad="38100" dist="38100" dir="2700000" algn="tl">
                    <a:srgbClr val="C0C0C0"/>
                  </a:outerShdw>
                </a:effectLst>
                <a:latin typeface="+mn-lt"/>
                <a:ea typeface="+mn-ea"/>
                <a:cs typeface="Arial" pitchFamily="34" charset="0"/>
              </a:rPr>
              <a:t>、使操作方向与机器的移动方向一致</a:t>
            </a:r>
          </a:p>
          <a:p>
            <a:pPr defTabSz="968375" fontAlgn="auto">
              <a:lnSpc>
                <a:spcPct val="110000"/>
              </a:lnSpc>
              <a:spcBef>
                <a:spcPct val="15000"/>
              </a:spcBef>
              <a:spcAft>
                <a:spcPct val="10000"/>
              </a:spcAft>
              <a:buClr>
                <a:srgbClr val="FF6600"/>
              </a:buClr>
              <a:buFont typeface="Wingdings" pitchFamily="2" charset="2"/>
              <a:buChar char="ü"/>
              <a:defRPr/>
            </a:pPr>
            <a:r>
              <a:rPr lang="en-US" altLang="zh-CN" sz="2400">
                <a:effectLst>
                  <a:outerShdw blurRad="38100" dist="38100" dir="2700000" algn="tl">
                    <a:srgbClr val="C0C0C0"/>
                  </a:outerShdw>
                </a:effectLst>
                <a:latin typeface="+mn-lt"/>
                <a:ea typeface="+mn-ea"/>
                <a:cs typeface="Arial" pitchFamily="34" charset="0"/>
              </a:rPr>
              <a:t>5</a:t>
            </a:r>
            <a:r>
              <a:rPr lang="zh-CN" altLang="en-US" sz="2400">
                <a:effectLst>
                  <a:outerShdw blurRad="38100" dist="38100" dir="2700000" algn="tl">
                    <a:srgbClr val="C0C0C0"/>
                  </a:outerShdw>
                </a:effectLst>
                <a:latin typeface="+mn-lt"/>
                <a:ea typeface="+mn-ea"/>
                <a:cs typeface="Arial" pitchFamily="34" charset="0"/>
              </a:rPr>
              <a:t>、使工具轻巧</a:t>
            </a:r>
          </a:p>
        </p:txBody>
      </p:sp>
      <p:pic>
        <p:nvPicPr>
          <p:cNvPr id="203784" name="Picture 8" descr="856"/>
          <p:cNvPicPr>
            <a:picLocks noChangeAspect="1" noChangeArrowheads="1"/>
          </p:cNvPicPr>
          <p:nvPr/>
        </p:nvPicPr>
        <p:blipFill>
          <a:blip r:embed="rId2"/>
          <a:srcRect/>
          <a:stretch>
            <a:fillRect/>
          </a:stretch>
        </p:blipFill>
        <p:spPr bwMode="auto">
          <a:xfrm>
            <a:off x="228600" y="6162675"/>
            <a:ext cx="720725" cy="695325"/>
          </a:xfrm>
          <a:prstGeom prst="rect">
            <a:avLst/>
          </a:prstGeom>
          <a:noFill/>
          <a:ln w="9525">
            <a:noFill/>
            <a:miter lim="800000"/>
            <a:headEnd/>
            <a:tailEnd/>
          </a:ln>
        </p:spPr>
      </p:pic>
      <p:pic>
        <p:nvPicPr>
          <p:cNvPr id="115716" name="Picture 11"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15717" name="Picture 12"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03780"/>
                                        </p:tgtEl>
                                        <p:attrNameLst>
                                          <p:attrName>style.visibility</p:attrName>
                                        </p:attrNameLst>
                                      </p:cBhvr>
                                      <p:to>
                                        <p:strVal val="visible"/>
                                      </p:to>
                                    </p:set>
                                    <p:animEffect transition="in" filter="checkerboard(across)">
                                      <p:cBhvr>
                                        <p:cTn id="7" dur="500"/>
                                        <p:tgtEl>
                                          <p:spTgt spid="20378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03783">
                                            <p:txEl>
                                              <p:pRg st="0" end="0"/>
                                            </p:txEl>
                                          </p:spTgt>
                                        </p:tgtEl>
                                        <p:attrNameLst>
                                          <p:attrName>style.visibility</p:attrName>
                                        </p:attrNameLst>
                                      </p:cBhvr>
                                      <p:to>
                                        <p:strVal val="visible"/>
                                      </p:to>
                                    </p:set>
                                    <p:animEffect transition="in" filter="slide(fromBottom)">
                                      <p:cBhvr>
                                        <p:cTn id="12" dur="500"/>
                                        <p:tgtEl>
                                          <p:spTgt spid="20378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03783">
                                            <p:txEl>
                                              <p:pRg st="1" end="1"/>
                                            </p:txEl>
                                          </p:spTgt>
                                        </p:tgtEl>
                                        <p:attrNameLst>
                                          <p:attrName>style.visibility</p:attrName>
                                        </p:attrNameLst>
                                      </p:cBhvr>
                                      <p:to>
                                        <p:strVal val="visible"/>
                                      </p:to>
                                    </p:set>
                                    <p:animEffect transition="in" filter="slide(fromBottom)">
                                      <p:cBhvr>
                                        <p:cTn id="17" dur="500"/>
                                        <p:tgtEl>
                                          <p:spTgt spid="20378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03783">
                                            <p:txEl>
                                              <p:pRg st="2" end="2"/>
                                            </p:txEl>
                                          </p:spTgt>
                                        </p:tgtEl>
                                        <p:attrNameLst>
                                          <p:attrName>style.visibility</p:attrName>
                                        </p:attrNameLst>
                                      </p:cBhvr>
                                      <p:to>
                                        <p:strVal val="visible"/>
                                      </p:to>
                                    </p:set>
                                    <p:animEffect transition="in" filter="slide(fromBottom)">
                                      <p:cBhvr>
                                        <p:cTn id="22" dur="500"/>
                                        <p:tgtEl>
                                          <p:spTgt spid="20378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203783">
                                            <p:txEl>
                                              <p:pRg st="3" end="3"/>
                                            </p:txEl>
                                          </p:spTgt>
                                        </p:tgtEl>
                                        <p:attrNameLst>
                                          <p:attrName>style.visibility</p:attrName>
                                        </p:attrNameLst>
                                      </p:cBhvr>
                                      <p:to>
                                        <p:strVal val="visible"/>
                                      </p:to>
                                    </p:set>
                                    <p:animEffect transition="in" filter="slide(fromBottom)">
                                      <p:cBhvr>
                                        <p:cTn id="27" dur="500"/>
                                        <p:tgtEl>
                                          <p:spTgt spid="20378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203783">
                                            <p:txEl>
                                              <p:pRg st="4" end="4"/>
                                            </p:txEl>
                                          </p:spTgt>
                                        </p:tgtEl>
                                        <p:attrNameLst>
                                          <p:attrName>style.visibility</p:attrName>
                                        </p:attrNameLst>
                                      </p:cBhvr>
                                      <p:to>
                                        <p:strVal val="visible"/>
                                      </p:to>
                                    </p:set>
                                    <p:animEffect transition="in" filter="slide(fromBottom)">
                                      <p:cBhvr>
                                        <p:cTn id="32" dur="500"/>
                                        <p:tgtEl>
                                          <p:spTgt spid="20378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203784"/>
                                        </p:tgtEl>
                                        <p:attrNameLst>
                                          <p:attrName>style.visibility</p:attrName>
                                        </p:attrNameLst>
                                      </p:cBhvr>
                                      <p:to>
                                        <p:strVal val="visible"/>
                                      </p:to>
                                    </p:set>
                                    <p:animEffect transition="in" filter="slide(fromBottom)">
                                      <p:cBhvr>
                                        <p:cTn id="37" dur="500"/>
                                        <p:tgtEl>
                                          <p:spTgt spid="2037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80" grpId="0" animBg="1"/>
      <p:bldP spid="203783"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descr="浅色横线"/>
          <p:cNvSpPr>
            <a:spLocks noGrp="1" noChangeArrowheads="1"/>
          </p:cNvSpPr>
          <p:nvPr>
            <p:ph type="title"/>
          </p:nvPr>
        </p:nvSpPr>
        <p:spPr bwMode="ltGray">
          <a:xfrm>
            <a:off x="900113" y="981075"/>
            <a:ext cx="7056437" cy="666750"/>
          </a:xfrm>
          <a:pattFill prst="ltHorz">
            <a:fgClr>
              <a:srgbClr val="66CCFF"/>
            </a:fgClr>
            <a:bgClr>
              <a:srgbClr val="FFFFFF"/>
            </a:bgClr>
          </a:pattFill>
          <a:ln w="19050" cap="flat" algn="ctr">
            <a:solidFill>
              <a:schemeClr val="tx2"/>
            </a:solidFill>
          </a:ln>
        </p:spPr>
        <p:txBody>
          <a:bodyPr anchor="t">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8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1</a:t>
            </a:r>
            <a:r>
              <a:rPr lang="zh-CN" altLang="en-US" sz="2800" smtClean="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、利用夹具和导轨规定运动经路</a:t>
            </a:r>
          </a:p>
        </p:txBody>
      </p:sp>
      <p:sp>
        <p:nvSpPr>
          <p:cNvPr id="248837" name="Text Box 5"/>
          <p:cNvSpPr txBox="1">
            <a:spLocks noChangeArrowheads="1"/>
          </p:cNvSpPr>
          <p:nvPr/>
        </p:nvSpPr>
        <p:spPr bwMode="auto">
          <a:xfrm>
            <a:off x="755650" y="1916113"/>
            <a:ext cx="7561263" cy="1555750"/>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当空间或平面对准位置的时候，若存在基面或基准轴，以此设计出夹具或导轨对工件定位或限制其运动，能够实现固定循环的动作，取消作业过程中的定位动作，使作业变得容易，还减少作业过程中的误操作。</a:t>
            </a:r>
          </a:p>
        </p:txBody>
      </p:sp>
      <p:sp>
        <p:nvSpPr>
          <p:cNvPr id="248838" name="Rectangle 6"/>
          <p:cNvSpPr>
            <a:spLocks noChangeArrowheads="1"/>
          </p:cNvSpPr>
          <p:nvPr/>
        </p:nvSpPr>
        <p:spPr bwMode="auto">
          <a:xfrm>
            <a:off x="900113" y="3573463"/>
            <a:ext cx="5324475"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rPr>
              <a:t>实例</a:t>
            </a:r>
            <a:r>
              <a:rPr lang="en-US" altLang="zh-CN" sz="2400">
                <a:effectLst>
                  <a:outerShdw blurRad="38100" dist="38100" dir="2700000" algn="tl">
                    <a:srgbClr val="C0C0C0"/>
                  </a:outerShdw>
                </a:effectLst>
                <a:latin typeface="楷体_GB2312" pitchFamily="49" charset="-122"/>
                <a:ea typeface="楷体_GB2312" pitchFamily="49" charset="-122"/>
              </a:rPr>
              <a:t>41</a:t>
            </a:r>
            <a:r>
              <a:rPr lang="zh-CN" altLang="en-US" sz="2400">
                <a:effectLst>
                  <a:outerShdw blurRad="38100" dist="38100" dir="2700000" algn="tl">
                    <a:srgbClr val="C0C0C0"/>
                  </a:outerShdw>
                </a:effectLst>
                <a:latin typeface="楷体_GB2312" pitchFamily="49" charset="-122"/>
                <a:ea typeface="楷体_GB2312" pitchFamily="49" charset="-122"/>
              </a:rPr>
              <a:t>：利用导柱简化重叠钢板作业</a:t>
            </a:r>
          </a:p>
        </p:txBody>
      </p:sp>
      <p:pic>
        <p:nvPicPr>
          <p:cNvPr id="116740" name="Picture 9"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16741" name="Picture 10"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8834"/>
                                        </p:tgtEl>
                                        <p:attrNameLst>
                                          <p:attrName>style.visibility</p:attrName>
                                        </p:attrNameLst>
                                      </p:cBhvr>
                                      <p:to>
                                        <p:strVal val="visible"/>
                                      </p:to>
                                    </p:set>
                                    <p:anim calcmode="lin" valueType="num">
                                      <p:cBhvr additive="base">
                                        <p:cTn id="7" dur="500" fill="hold"/>
                                        <p:tgtEl>
                                          <p:spTgt spid="248834"/>
                                        </p:tgtEl>
                                        <p:attrNameLst>
                                          <p:attrName>ppt_x</p:attrName>
                                        </p:attrNameLst>
                                      </p:cBhvr>
                                      <p:tavLst>
                                        <p:tav tm="0">
                                          <p:val>
                                            <p:strVal val="#ppt_x"/>
                                          </p:val>
                                        </p:tav>
                                        <p:tav tm="100000">
                                          <p:val>
                                            <p:strVal val="#ppt_x"/>
                                          </p:val>
                                        </p:tav>
                                      </p:tavLst>
                                    </p:anim>
                                    <p:anim calcmode="lin" valueType="num">
                                      <p:cBhvr additive="base">
                                        <p:cTn id="8" dur="500" fill="hold"/>
                                        <p:tgtEl>
                                          <p:spTgt spid="2488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48837"/>
                                        </p:tgtEl>
                                        <p:attrNameLst>
                                          <p:attrName>style.visibility</p:attrName>
                                        </p:attrNameLst>
                                      </p:cBhvr>
                                      <p:to>
                                        <p:strVal val="visible"/>
                                      </p:to>
                                    </p:set>
                                    <p:anim calcmode="lin" valueType="num">
                                      <p:cBhvr>
                                        <p:cTn id="13" dur="1000" fill="hold"/>
                                        <p:tgtEl>
                                          <p:spTgt spid="248837"/>
                                        </p:tgtEl>
                                        <p:attrNameLst>
                                          <p:attrName>ppt_w</p:attrName>
                                        </p:attrNameLst>
                                      </p:cBhvr>
                                      <p:tavLst>
                                        <p:tav tm="0">
                                          <p:val>
                                            <p:strVal val="#ppt_w*0.70"/>
                                          </p:val>
                                        </p:tav>
                                        <p:tav tm="100000">
                                          <p:val>
                                            <p:strVal val="#ppt_w"/>
                                          </p:val>
                                        </p:tav>
                                      </p:tavLst>
                                    </p:anim>
                                    <p:anim calcmode="lin" valueType="num">
                                      <p:cBhvr>
                                        <p:cTn id="14" dur="1000" fill="hold"/>
                                        <p:tgtEl>
                                          <p:spTgt spid="248837"/>
                                        </p:tgtEl>
                                        <p:attrNameLst>
                                          <p:attrName>ppt_h</p:attrName>
                                        </p:attrNameLst>
                                      </p:cBhvr>
                                      <p:tavLst>
                                        <p:tav tm="0">
                                          <p:val>
                                            <p:strVal val="#ppt_h"/>
                                          </p:val>
                                        </p:tav>
                                        <p:tav tm="100000">
                                          <p:val>
                                            <p:strVal val="#ppt_h"/>
                                          </p:val>
                                        </p:tav>
                                      </p:tavLst>
                                    </p:anim>
                                    <p:animEffect transition="in" filter="fade">
                                      <p:cBhvr>
                                        <p:cTn id="15" dur="1000"/>
                                        <p:tgtEl>
                                          <p:spTgt spid="248837"/>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48838"/>
                                        </p:tgtEl>
                                        <p:attrNameLst>
                                          <p:attrName>style.visibility</p:attrName>
                                        </p:attrNameLst>
                                      </p:cBhvr>
                                      <p:to>
                                        <p:strVal val="visible"/>
                                      </p:to>
                                    </p:set>
                                    <p:animEffect transition="in" filter="slide(fromBottom)">
                                      <p:cBhvr>
                                        <p:cTn id="20" dur="500"/>
                                        <p:tgtEl>
                                          <p:spTgt spid="2488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7" grpId="0"/>
      <p:bldP spid="248838"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03" name="Picture 3" descr="0644"/>
          <p:cNvPicPr>
            <a:picLocks noChangeAspect="1" noChangeArrowheads="1"/>
          </p:cNvPicPr>
          <p:nvPr/>
        </p:nvPicPr>
        <p:blipFill>
          <a:blip r:embed="rId2"/>
          <a:srcRect r="49733"/>
          <a:stretch>
            <a:fillRect/>
          </a:stretch>
        </p:blipFill>
        <p:spPr bwMode="auto">
          <a:xfrm>
            <a:off x="685800" y="1295400"/>
            <a:ext cx="3582988" cy="3930650"/>
          </a:xfrm>
          <a:prstGeom prst="rect">
            <a:avLst/>
          </a:prstGeom>
          <a:noFill/>
          <a:ln w="9525">
            <a:noFill/>
            <a:miter lim="800000"/>
            <a:headEnd/>
            <a:tailEnd/>
          </a:ln>
        </p:spPr>
      </p:pic>
      <p:sp>
        <p:nvSpPr>
          <p:cNvPr id="204804" name="Text Box 4"/>
          <p:cNvSpPr txBox="1">
            <a:spLocks noChangeArrowheads="1"/>
          </p:cNvSpPr>
          <p:nvPr/>
        </p:nvSpPr>
        <p:spPr bwMode="auto">
          <a:xfrm>
            <a:off x="2555875" y="5661025"/>
            <a:ext cx="4176713"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6-44</a:t>
            </a:r>
            <a:r>
              <a:rPr lang="zh-CN" altLang="en-US">
                <a:solidFill>
                  <a:schemeClr val="hlink"/>
                </a:solidFill>
                <a:latin typeface="黑体" pitchFamily="49" charset="-122"/>
                <a:ea typeface="黑体" pitchFamily="49" charset="-122"/>
                <a:cs typeface="Arial" charset="0"/>
              </a:rPr>
              <a:t>　利用导柱简化重叠钢板作业</a:t>
            </a:r>
          </a:p>
        </p:txBody>
      </p:sp>
      <p:sp>
        <p:nvSpPr>
          <p:cNvPr id="204805" name="Rectangle 5"/>
          <p:cNvSpPr>
            <a:spLocks noChangeArrowheads="1"/>
          </p:cNvSpPr>
          <p:nvPr/>
        </p:nvSpPr>
        <p:spPr bwMode="auto">
          <a:xfrm>
            <a:off x="539750" y="692150"/>
            <a:ext cx="7127875"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41</a:t>
            </a:r>
            <a:r>
              <a:rPr lang="zh-CN" altLang="en-US" sz="2400">
                <a:latin typeface="Lucida Sans Unicode"/>
                <a:ea typeface="黑体" pitchFamily="49" charset="-122"/>
                <a:cs typeface="Arial" charset="0"/>
              </a:rPr>
              <a:t>：利用导柱简化重叠钢板作业</a:t>
            </a:r>
          </a:p>
        </p:txBody>
      </p:sp>
      <p:pic>
        <p:nvPicPr>
          <p:cNvPr id="117764" name="Picture 11"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17765" name="Picture 12"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204813" name="Picture 13" descr="0644"/>
          <p:cNvPicPr>
            <a:picLocks noChangeAspect="1" noChangeArrowheads="1"/>
          </p:cNvPicPr>
          <p:nvPr/>
        </p:nvPicPr>
        <p:blipFill>
          <a:blip r:embed="rId2"/>
          <a:srcRect l="53452"/>
          <a:stretch>
            <a:fillRect/>
          </a:stretch>
        </p:blipFill>
        <p:spPr bwMode="auto">
          <a:xfrm>
            <a:off x="4800600" y="1295400"/>
            <a:ext cx="3317875" cy="3930650"/>
          </a:xfrm>
          <a:prstGeom prst="rect">
            <a:avLst/>
          </a:prstGeom>
          <a:noFill/>
          <a:ln w="9525">
            <a:noFill/>
            <a:miter lim="800000"/>
            <a:headEnd/>
            <a:tailEnd/>
          </a:ln>
        </p:spPr>
      </p:pic>
      <p:pic>
        <p:nvPicPr>
          <p:cNvPr id="204814" name="Picture 14" descr="856"/>
          <p:cNvPicPr>
            <a:picLocks noChangeAspect="1" noChangeArrowheads="1"/>
          </p:cNvPicPr>
          <p:nvPr/>
        </p:nvPicPr>
        <p:blipFill>
          <a:blip r:embed="rId7"/>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05"/>
                                        </p:tgtEl>
                                        <p:attrNameLst>
                                          <p:attrName>style.visibility</p:attrName>
                                        </p:attrNameLst>
                                      </p:cBhvr>
                                      <p:to>
                                        <p:strVal val="visible"/>
                                      </p:to>
                                    </p:set>
                                    <p:anim calcmode="lin" valueType="num">
                                      <p:cBhvr additive="base">
                                        <p:cTn id="7" dur="500" fill="hold"/>
                                        <p:tgtEl>
                                          <p:spTgt spid="204805"/>
                                        </p:tgtEl>
                                        <p:attrNameLst>
                                          <p:attrName>ppt_x</p:attrName>
                                        </p:attrNameLst>
                                      </p:cBhvr>
                                      <p:tavLst>
                                        <p:tav tm="0">
                                          <p:val>
                                            <p:strVal val="#ppt_x"/>
                                          </p:val>
                                        </p:tav>
                                        <p:tav tm="100000">
                                          <p:val>
                                            <p:strVal val="#ppt_x"/>
                                          </p:val>
                                        </p:tav>
                                      </p:tavLst>
                                    </p:anim>
                                    <p:anim calcmode="lin" valueType="num">
                                      <p:cBhvr additive="base">
                                        <p:cTn id="8" dur="500" fill="hold"/>
                                        <p:tgtEl>
                                          <p:spTgt spid="20480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499"/>
                                          </p:stCondLst>
                                        </p:cTn>
                                        <p:tgtEl>
                                          <p:spTgt spid="20480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2048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204804"/>
                                        </p:tgtEl>
                                        <p:attrNameLst>
                                          <p:attrName>style.visibility</p:attrName>
                                        </p:attrNameLst>
                                      </p:cBhvr>
                                      <p:to>
                                        <p:strVal val="visible"/>
                                      </p:to>
                                    </p:set>
                                    <p:animEffect transition="in" filter="slide(fromBottom)">
                                      <p:cBhvr>
                                        <p:cTn id="21" dur="500"/>
                                        <p:tgtEl>
                                          <p:spTgt spid="204804"/>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nodeType="clickEffect">
                                  <p:stCondLst>
                                    <p:cond delay="0"/>
                                  </p:stCondLst>
                                  <p:childTnLst>
                                    <p:set>
                                      <p:cBhvr>
                                        <p:cTn id="25" dur="1" fill="hold">
                                          <p:stCondLst>
                                            <p:cond delay="0"/>
                                          </p:stCondLst>
                                        </p:cTn>
                                        <p:tgtEl>
                                          <p:spTgt spid="204814"/>
                                        </p:tgtEl>
                                        <p:attrNameLst>
                                          <p:attrName>style.visibility</p:attrName>
                                        </p:attrNameLst>
                                      </p:cBhvr>
                                      <p:to>
                                        <p:strVal val="visible"/>
                                      </p:to>
                                    </p:set>
                                    <p:animEffect transition="in" filter="slide(fromBottom)">
                                      <p:cBhvr>
                                        <p:cTn id="26" dur="500"/>
                                        <p:tgtEl>
                                          <p:spTgt spid="204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4" grpId="0" animBg="1" autoUpdateAnimBg="0"/>
      <p:bldP spid="204805" grpId="0"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7" name="Text Box 3" descr="浅色横线"/>
          <p:cNvSpPr txBox="1">
            <a:spLocks noChangeArrowheads="1"/>
          </p:cNvSpPr>
          <p:nvPr/>
        </p:nvSpPr>
        <p:spPr bwMode="ltGray">
          <a:xfrm>
            <a:off x="685800" y="1066800"/>
            <a:ext cx="7200900"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2</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、把操作手柄做成便于抓握的形状</a:t>
            </a:r>
          </a:p>
        </p:txBody>
      </p:sp>
      <p:sp>
        <p:nvSpPr>
          <p:cNvPr id="205828" name="Text Box 4"/>
          <p:cNvSpPr txBox="1">
            <a:spLocks noChangeArrowheads="1"/>
          </p:cNvSpPr>
          <p:nvPr/>
        </p:nvSpPr>
        <p:spPr bwMode="auto">
          <a:xfrm>
            <a:off x="609600" y="1981200"/>
            <a:ext cx="7489825" cy="1628775"/>
          </a:xfrm>
          <a:prstGeom prst="rect">
            <a:avLst/>
          </a:prstGeom>
          <a:noFill/>
          <a:ln w="9525" algn="ctr">
            <a:noFill/>
            <a:miter lim="800000"/>
            <a:headEnd/>
            <a:tailEnd/>
          </a:ln>
        </p:spPr>
        <p:txBody>
          <a:bodyPr lIns="96762" tIns="48381" rIns="96762" bIns="48381">
            <a:spAutoFit/>
          </a:bodyPr>
          <a:lstStyle/>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既要便于轻松使出作业所需要的力量，又要便于操作</a:t>
            </a:r>
          </a:p>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手掌与操作受柄接触面积越大越好</a:t>
            </a:r>
          </a:p>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手指与受柄之间不发生打滑现象</a:t>
            </a:r>
          </a:p>
        </p:txBody>
      </p:sp>
      <p:pic>
        <p:nvPicPr>
          <p:cNvPr id="118787"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18788"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pic>
        <p:nvPicPr>
          <p:cNvPr id="205834" name="Picture 10" descr="856"/>
          <p:cNvPicPr>
            <a:picLocks noChangeAspect="1" noChangeArrowheads="1"/>
          </p:cNvPicPr>
          <p:nvPr/>
        </p:nvPicPr>
        <p:blipFill>
          <a:blip r:embed="rId6"/>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827"/>
                                        </p:tgtEl>
                                        <p:attrNameLst>
                                          <p:attrName>style.visibility</p:attrName>
                                        </p:attrNameLst>
                                      </p:cBhvr>
                                      <p:to>
                                        <p:strVal val="visible"/>
                                      </p:to>
                                    </p:set>
                                    <p:anim calcmode="lin" valueType="num">
                                      <p:cBhvr additive="base">
                                        <p:cTn id="7" dur="500" fill="hold"/>
                                        <p:tgtEl>
                                          <p:spTgt spid="205827"/>
                                        </p:tgtEl>
                                        <p:attrNameLst>
                                          <p:attrName>ppt_x</p:attrName>
                                        </p:attrNameLst>
                                      </p:cBhvr>
                                      <p:tavLst>
                                        <p:tav tm="0">
                                          <p:val>
                                            <p:strVal val="#ppt_x"/>
                                          </p:val>
                                        </p:tav>
                                        <p:tav tm="100000">
                                          <p:val>
                                            <p:strVal val="#ppt_x"/>
                                          </p:val>
                                        </p:tav>
                                      </p:tavLst>
                                    </p:anim>
                                    <p:anim calcmode="lin" valueType="num">
                                      <p:cBhvr additive="base">
                                        <p:cTn id="8" dur="500" fill="hold"/>
                                        <p:tgtEl>
                                          <p:spTgt spid="2058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2058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05834"/>
                                        </p:tgtEl>
                                        <p:attrNameLst>
                                          <p:attrName>style.visibility</p:attrName>
                                        </p:attrNameLst>
                                      </p:cBhvr>
                                      <p:to>
                                        <p:strVal val="visible"/>
                                      </p:to>
                                    </p:set>
                                    <p:animEffect transition="in" filter="slide(fromBottom)">
                                      <p:cBhvr>
                                        <p:cTn id="17" dur="500"/>
                                        <p:tgtEl>
                                          <p:spTgt spid="2058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27" grpId="0" animBg="1" autoUpdateAnimBg="0"/>
      <p:bldP spid="205828" grpId="0" autoUpdateAnimBg="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1" name="Text Box 3" descr="浅色横线"/>
          <p:cNvSpPr txBox="1">
            <a:spLocks noChangeArrowheads="1"/>
          </p:cNvSpPr>
          <p:nvPr/>
        </p:nvSpPr>
        <p:spPr bwMode="ltGray">
          <a:xfrm>
            <a:off x="609600" y="1143000"/>
            <a:ext cx="7343775"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3</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、把夹具的对准位置设计成可观察型</a:t>
            </a:r>
          </a:p>
        </p:txBody>
      </p:sp>
      <p:sp>
        <p:nvSpPr>
          <p:cNvPr id="206852" name="Text Box 4"/>
          <p:cNvSpPr txBox="1">
            <a:spLocks noChangeArrowheads="1"/>
          </p:cNvSpPr>
          <p:nvPr/>
        </p:nvSpPr>
        <p:spPr bwMode="auto">
          <a:xfrm>
            <a:off x="609600" y="2057400"/>
            <a:ext cx="7705725" cy="2724150"/>
          </a:xfrm>
          <a:prstGeom prst="rect">
            <a:avLst/>
          </a:prstGeom>
          <a:noFill/>
          <a:ln w="9525" algn="ctr">
            <a:noFill/>
            <a:miter lim="800000"/>
            <a:headEnd/>
            <a:tailEnd/>
          </a:ln>
        </p:spPr>
        <p:txBody>
          <a:bodyPr lIns="96762" tIns="48381" rIns="96762" bIns="48381">
            <a:spAutoFit/>
          </a:bodyPr>
          <a:lstStyle/>
          <a:p>
            <a:pPr defTabSz="968375">
              <a:spcAft>
                <a:spcPct val="10000"/>
              </a:spcAft>
              <a:buClr>
                <a:srgbClr val="FF6600"/>
              </a:buClr>
              <a:buFont typeface="Wingdings" pitchFamily="2" charset="2"/>
              <a:buNone/>
            </a:pPr>
            <a:r>
              <a:rPr lang="zh-CN" altLang="en-US" sz="2400">
                <a:latin typeface="Lucida Sans Unicode"/>
                <a:ea typeface="黑体" pitchFamily="49" charset="-122"/>
                <a:cs typeface="Arial" charset="0"/>
              </a:rPr>
              <a:t>要解决夹具的对准作业轻松合理，应注意以下两点：</a:t>
            </a:r>
          </a:p>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1</a:t>
            </a:r>
            <a:r>
              <a:rPr lang="zh-CN" altLang="en-US" sz="2400">
                <a:latin typeface="Lucida Sans Unicode"/>
                <a:ea typeface="黑体" pitchFamily="49" charset="-122"/>
                <a:cs typeface="Arial" charset="0"/>
              </a:rPr>
              <a:t>）不改变操作姿势就能对准，即在普通的作业位置对准</a:t>
            </a:r>
          </a:p>
          <a:p>
            <a:pPr defTabSz="968375">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2</a:t>
            </a:r>
            <a:r>
              <a:rPr lang="zh-CN" altLang="en-US" sz="2400">
                <a:latin typeface="Lucida Sans Unicode"/>
                <a:ea typeface="黑体" pitchFamily="49" charset="-122"/>
                <a:cs typeface="Arial" charset="0"/>
              </a:rPr>
              <a:t>）不要靠感觉来确定是否对准。确认是否对准的作业是多余的作业，与不合理、不稳定和浪费现象密切相关。</a:t>
            </a:r>
          </a:p>
        </p:txBody>
      </p:sp>
      <p:pic>
        <p:nvPicPr>
          <p:cNvPr id="119811"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19812"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pic>
        <p:nvPicPr>
          <p:cNvPr id="206858" name="Picture 10" descr="856"/>
          <p:cNvPicPr>
            <a:picLocks noChangeAspect="1" noChangeArrowheads="1"/>
          </p:cNvPicPr>
          <p:nvPr/>
        </p:nvPicPr>
        <p:blipFill>
          <a:blip r:embed="rId6"/>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6851"/>
                                        </p:tgtEl>
                                        <p:attrNameLst>
                                          <p:attrName>style.visibility</p:attrName>
                                        </p:attrNameLst>
                                      </p:cBhvr>
                                      <p:to>
                                        <p:strVal val="visible"/>
                                      </p:to>
                                    </p:set>
                                    <p:anim calcmode="lin" valueType="num">
                                      <p:cBhvr additive="base">
                                        <p:cTn id="7" dur="500" fill="hold"/>
                                        <p:tgtEl>
                                          <p:spTgt spid="206851"/>
                                        </p:tgtEl>
                                        <p:attrNameLst>
                                          <p:attrName>ppt_x</p:attrName>
                                        </p:attrNameLst>
                                      </p:cBhvr>
                                      <p:tavLst>
                                        <p:tav tm="0">
                                          <p:val>
                                            <p:strVal val="#ppt_x"/>
                                          </p:val>
                                        </p:tav>
                                        <p:tav tm="100000">
                                          <p:val>
                                            <p:strVal val="#ppt_x"/>
                                          </p:val>
                                        </p:tav>
                                      </p:tavLst>
                                    </p:anim>
                                    <p:anim calcmode="lin" valueType="num">
                                      <p:cBhvr additive="base">
                                        <p:cTn id="8" dur="500" fill="hold"/>
                                        <p:tgtEl>
                                          <p:spTgt spid="20685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20685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06858"/>
                                        </p:tgtEl>
                                        <p:attrNameLst>
                                          <p:attrName>style.visibility</p:attrName>
                                        </p:attrNameLst>
                                      </p:cBhvr>
                                      <p:to>
                                        <p:strVal val="visible"/>
                                      </p:to>
                                    </p:set>
                                    <p:animEffect transition="in" filter="slide(fromBottom)">
                                      <p:cBhvr>
                                        <p:cTn id="17" dur="500"/>
                                        <p:tgtEl>
                                          <p:spTgt spid="206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51" grpId="0" animBg="1" autoUpdateAnimBg="0"/>
      <p:bldP spid="206852" grpId="0" autoUpdateAnimBg="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5" name="Text Box 3"/>
          <p:cNvSpPr txBox="1">
            <a:spLocks noChangeArrowheads="1"/>
          </p:cNvSpPr>
          <p:nvPr/>
        </p:nvSpPr>
        <p:spPr bwMode="auto">
          <a:xfrm>
            <a:off x="685800" y="3352800"/>
            <a:ext cx="6172200" cy="530225"/>
          </a:xfrm>
          <a:prstGeom prst="rect">
            <a:avLst/>
          </a:prstGeom>
          <a:noFill/>
          <a:ln w="9525" algn="ctr">
            <a:noFill/>
            <a:miter lim="800000"/>
            <a:headEnd/>
            <a:tailEnd/>
          </a:ln>
          <a:effectLst/>
        </p:spPr>
        <p:txBody>
          <a:bodyPr>
            <a:spAutoFit/>
          </a:bodyPr>
          <a:lstStyle/>
          <a:p>
            <a:pPr fontAlgn="auto">
              <a:lnSpc>
                <a:spcPct val="120000"/>
              </a:lnSpc>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例：这一原则的几种应用实例</a:t>
            </a:r>
          </a:p>
        </p:txBody>
      </p:sp>
      <p:sp>
        <p:nvSpPr>
          <p:cNvPr id="207876" name="Text Box 4" descr="浅色横线"/>
          <p:cNvSpPr txBox="1">
            <a:spLocks noChangeArrowheads="1"/>
          </p:cNvSpPr>
          <p:nvPr/>
        </p:nvSpPr>
        <p:spPr bwMode="ltGray">
          <a:xfrm>
            <a:off x="533400" y="1066800"/>
            <a:ext cx="7129463"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4</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、使操作方向与机器的移动方向一致</a:t>
            </a:r>
          </a:p>
        </p:txBody>
      </p:sp>
      <p:sp>
        <p:nvSpPr>
          <p:cNvPr id="207877" name="Rectangle 5"/>
          <p:cNvSpPr>
            <a:spLocks noChangeArrowheads="1"/>
          </p:cNvSpPr>
          <p:nvPr/>
        </p:nvSpPr>
        <p:spPr bwMode="auto">
          <a:xfrm>
            <a:off x="533400" y="1981200"/>
            <a:ext cx="7561263" cy="119062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如果把机器的运动方向设计成与身体动作方向相反，操作者要花相当长的时间才能熟悉。即使熟悉了，也经常会出现误操作。因此，要尽量避免这种设计。</a:t>
            </a:r>
          </a:p>
        </p:txBody>
      </p:sp>
      <p:pic>
        <p:nvPicPr>
          <p:cNvPr id="120836"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20837"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7876"/>
                                        </p:tgtEl>
                                        <p:attrNameLst>
                                          <p:attrName>style.visibility</p:attrName>
                                        </p:attrNameLst>
                                      </p:cBhvr>
                                      <p:to>
                                        <p:strVal val="visible"/>
                                      </p:to>
                                    </p:set>
                                    <p:anim calcmode="lin" valueType="num">
                                      <p:cBhvr additive="base">
                                        <p:cTn id="7" dur="500" fill="hold"/>
                                        <p:tgtEl>
                                          <p:spTgt spid="207876"/>
                                        </p:tgtEl>
                                        <p:attrNameLst>
                                          <p:attrName>ppt_x</p:attrName>
                                        </p:attrNameLst>
                                      </p:cBhvr>
                                      <p:tavLst>
                                        <p:tav tm="0">
                                          <p:val>
                                            <p:strVal val="#ppt_x"/>
                                          </p:val>
                                        </p:tav>
                                        <p:tav tm="100000">
                                          <p:val>
                                            <p:strVal val="#ppt_x"/>
                                          </p:val>
                                        </p:tav>
                                      </p:tavLst>
                                    </p:anim>
                                    <p:anim calcmode="lin" valueType="num">
                                      <p:cBhvr additive="base">
                                        <p:cTn id="8" dur="500" fill="hold"/>
                                        <p:tgtEl>
                                          <p:spTgt spid="2078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07877"/>
                                        </p:tgtEl>
                                        <p:attrNameLst>
                                          <p:attrName>style.visibility</p:attrName>
                                        </p:attrNameLst>
                                      </p:cBhvr>
                                      <p:to>
                                        <p:strVal val="visible"/>
                                      </p:to>
                                    </p:set>
                                    <p:anim calcmode="lin" valueType="num">
                                      <p:cBhvr>
                                        <p:cTn id="13" dur="1000" fill="hold"/>
                                        <p:tgtEl>
                                          <p:spTgt spid="207877"/>
                                        </p:tgtEl>
                                        <p:attrNameLst>
                                          <p:attrName>ppt_w</p:attrName>
                                        </p:attrNameLst>
                                      </p:cBhvr>
                                      <p:tavLst>
                                        <p:tav tm="0">
                                          <p:val>
                                            <p:strVal val="#ppt_w*0.70"/>
                                          </p:val>
                                        </p:tav>
                                        <p:tav tm="100000">
                                          <p:val>
                                            <p:strVal val="#ppt_w"/>
                                          </p:val>
                                        </p:tav>
                                      </p:tavLst>
                                    </p:anim>
                                    <p:anim calcmode="lin" valueType="num">
                                      <p:cBhvr>
                                        <p:cTn id="14" dur="1000" fill="hold"/>
                                        <p:tgtEl>
                                          <p:spTgt spid="207877"/>
                                        </p:tgtEl>
                                        <p:attrNameLst>
                                          <p:attrName>ppt_h</p:attrName>
                                        </p:attrNameLst>
                                      </p:cBhvr>
                                      <p:tavLst>
                                        <p:tav tm="0">
                                          <p:val>
                                            <p:strVal val="#ppt_h"/>
                                          </p:val>
                                        </p:tav>
                                        <p:tav tm="100000">
                                          <p:val>
                                            <p:strVal val="#ppt_h"/>
                                          </p:val>
                                        </p:tav>
                                      </p:tavLst>
                                    </p:anim>
                                    <p:animEffect transition="in" filter="fade">
                                      <p:cBhvr>
                                        <p:cTn id="15" dur="1000"/>
                                        <p:tgtEl>
                                          <p:spTgt spid="207877"/>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07875"/>
                                        </p:tgtEl>
                                        <p:attrNameLst>
                                          <p:attrName>style.visibility</p:attrName>
                                        </p:attrNameLst>
                                      </p:cBhvr>
                                      <p:to>
                                        <p:strVal val="visible"/>
                                      </p:to>
                                    </p:set>
                                    <p:animEffect transition="in" filter="slide(fromBottom)">
                                      <p:cBhvr>
                                        <p:cTn id="20" dur="500"/>
                                        <p:tgtEl>
                                          <p:spTgt spid="2078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75" grpId="0"/>
      <p:bldP spid="207876" grpId="0" animBg="1"/>
      <p:bldP spid="207877"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7"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21858"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grpSp>
        <p:nvGrpSpPr>
          <p:cNvPr id="121859" name="Group 11"/>
          <p:cNvGrpSpPr>
            <a:grpSpLocks/>
          </p:cNvGrpSpPr>
          <p:nvPr/>
        </p:nvGrpSpPr>
        <p:grpSpPr bwMode="auto">
          <a:xfrm>
            <a:off x="1066800" y="533400"/>
            <a:ext cx="6781800" cy="5729288"/>
            <a:chOff x="672" y="336"/>
            <a:chExt cx="4272" cy="3609"/>
          </a:xfrm>
        </p:grpSpPr>
        <p:pic>
          <p:nvPicPr>
            <p:cNvPr id="121861" name="Picture 3" descr="0645"/>
            <p:cNvPicPr>
              <a:picLocks noChangeArrowheads="1"/>
            </p:cNvPicPr>
            <p:nvPr/>
          </p:nvPicPr>
          <p:blipFill>
            <a:blip r:embed="rId6"/>
            <a:srcRect t="52113"/>
            <a:stretch>
              <a:fillRect/>
            </a:stretch>
          </p:blipFill>
          <p:spPr bwMode="auto">
            <a:xfrm>
              <a:off x="768" y="2016"/>
              <a:ext cx="4176" cy="1680"/>
            </a:xfrm>
            <a:prstGeom prst="rect">
              <a:avLst/>
            </a:prstGeom>
            <a:noFill/>
            <a:ln w="9525">
              <a:noFill/>
              <a:miter lim="800000"/>
              <a:headEnd/>
              <a:tailEnd/>
            </a:ln>
          </p:spPr>
        </p:pic>
        <p:sp>
          <p:nvSpPr>
            <p:cNvPr id="121862" name="Text Box 4"/>
            <p:cNvSpPr txBox="1">
              <a:spLocks noChangeArrowheads="1"/>
            </p:cNvSpPr>
            <p:nvPr/>
          </p:nvSpPr>
          <p:spPr bwMode="auto">
            <a:xfrm>
              <a:off x="1610" y="3702"/>
              <a:ext cx="2585" cy="243"/>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6-45</a:t>
              </a:r>
              <a:r>
                <a:rPr lang="zh-CN" altLang="en-US">
                  <a:solidFill>
                    <a:schemeClr val="hlink"/>
                  </a:solidFill>
                  <a:latin typeface="黑体" pitchFamily="49" charset="-122"/>
                  <a:ea typeface="黑体" pitchFamily="49" charset="-122"/>
                  <a:cs typeface="Arial" charset="0"/>
                </a:rPr>
                <a:t>　操作方向与机器移动方向一致</a:t>
              </a:r>
            </a:p>
          </p:txBody>
        </p:sp>
        <p:pic>
          <p:nvPicPr>
            <p:cNvPr id="121863" name="Picture 10" descr="0645"/>
            <p:cNvPicPr>
              <a:picLocks noChangeArrowheads="1"/>
            </p:cNvPicPr>
            <p:nvPr/>
          </p:nvPicPr>
          <p:blipFill>
            <a:blip r:embed="rId7"/>
            <a:srcRect b="57747"/>
            <a:stretch>
              <a:fillRect/>
            </a:stretch>
          </p:blipFill>
          <p:spPr bwMode="auto">
            <a:xfrm>
              <a:off x="672" y="336"/>
              <a:ext cx="4224" cy="1680"/>
            </a:xfrm>
            <a:prstGeom prst="rect">
              <a:avLst/>
            </a:prstGeom>
            <a:noFill/>
            <a:ln w="9525">
              <a:noFill/>
              <a:miter lim="800000"/>
              <a:headEnd/>
              <a:tailEnd/>
            </a:ln>
          </p:spPr>
        </p:pic>
      </p:grpSp>
      <p:pic>
        <p:nvPicPr>
          <p:cNvPr id="208908" name="Picture 12" descr="856"/>
          <p:cNvPicPr>
            <a:picLocks noChangeAspect="1" noChangeArrowheads="1"/>
          </p:cNvPicPr>
          <p:nvPr/>
        </p:nvPicPr>
        <p:blipFill>
          <a:blip r:embed="rId8"/>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08908"/>
                                        </p:tgtEl>
                                        <p:attrNameLst>
                                          <p:attrName>style.visibility</p:attrName>
                                        </p:attrNameLst>
                                      </p:cBhvr>
                                      <p:to>
                                        <p:strVal val="visible"/>
                                      </p:to>
                                    </p:set>
                                    <p:animEffect transition="in" filter="slide(fromBottom)">
                                      <p:cBhvr>
                                        <p:cTn id="7" dur="500"/>
                                        <p:tgtEl>
                                          <p:spTgt spid="2089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3" name="Text Box 3"/>
          <p:cNvSpPr txBox="1">
            <a:spLocks noChangeArrowheads="1"/>
          </p:cNvSpPr>
          <p:nvPr/>
        </p:nvSpPr>
        <p:spPr bwMode="auto">
          <a:xfrm>
            <a:off x="990600" y="3124200"/>
            <a:ext cx="6477000" cy="1150938"/>
          </a:xfrm>
          <a:prstGeom prst="rect">
            <a:avLst/>
          </a:prstGeom>
          <a:noFill/>
          <a:ln w="9525" algn="ctr">
            <a:noFill/>
            <a:miter lim="800000"/>
            <a:headEnd/>
            <a:tailEnd/>
          </a:ln>
          <a:effectLst/>
        </p:spPr>
        <p:txBody>
          <a:bodyPr>
            <a:spAutoFit/>
          </a:bodyPr>
          <a:lstStyle/>
          <a:p>
            <a:pPr fontAlgn="auto">
              <a:lnSpc>
                <a:spcPct val="130000"/>
              </a:lnSpc>
              <a:spcBef>
                <a:spcPct val="30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effectLst>
                  <a:outerShdw blurRad="38100" dist="38100" dir="2700000" algn="tl">
                    <a:srgbClr val="C0C0C0"/>
                  </a:outerShdw>
                </a:effectLst>
                <a:latin typeface="楷体_GB2312" pitchFamily="49" charset="-122"/>
                <a:ea typeface="楷体_GB2312" pitchFamily="49" charset="-122"/>
                <a:cs typeface="Arial" pitchFamily="34" charset="0"/>
              </a:rPr>
              <a:t>42</a:t>
            </a: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：改变工具材质减轻重量</a:t>
            </a:r>
          </a:p>
          <a:p>
            <a:pPr fontAlgn="auto">
              <a:lnSpc>
                <a:spcPct val="130000"/>
              </a:lnSpc>
              <a:spcBef>
                <a:spcPct val="30000"/>
              </a:spcBef>
              <a:spcAft>
                <a:spcPts val="0"/>
              </a:spcAft>
              <a:defRPr/>
            </a:pP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实例</a:t>
            </a:r>
            <a:r>
              <a:rPr lang="en-US" altLang="zh-CN" sz="2400">
                <a:effectLst>
                  <a:outerShdw blurRad="38100" dist="38100" dir="2700000" algn="tl">
                    <a:srgbClr val="C0C0C0"/>
                  </a:outerShdw>
                </a:effectLst>
                <a:latin typeface="楷体_GB2312" pitchFamily="49" charset="-122"/>
                <a:ea typeface="楷体_GB2312" pitchFamily="49" charset="-122"/>
                <a:cs typeface="Arial" pitchFamily="34" charset="0"/>
              </a:rPr>
              <a:t>43</a:t>
            </a:r>
            <a:r>
              <a:rPr lang="zh-CN" altLang="en-US" sz="2400">
                <a:effectLst>
                  <a:outerShdw blurRad="38100" dist="38100" dir="2700000" algn="tl">
                    <a:srgbClr val="C0C0C0"/>
                  </a:outerShdw>
                </a:effectLst>
                <a:latin typeface="楷体_GB2312" pitchFamily="49" charset="-122"/>
                <a:ea typeface="楷体_GB2312" pitchFamily="49" charset="-122"/>
                <a:cs typeface="Arial" pitchFamily="34" charset="0"/>
              </a:rPr>
              <a:t>：将气动螺钉旋具吊起来减轻重量</a:t>
            </a:r>
          </a:p>
        </p:txBody>
      </p:sp>
      <p:sp>
        <p:nvSpPr>
          <p:cNvPr id="209924" name="Text Box 4" descr="浅色横线"/>
          <p:cNvSpPr txBox="1">
            <a:spLocks noChangeArrowheads="1"/>
          </p:cNvSpPr>
          <p:nvPr/>
        </p:nvSpPr>
        <p:spPr bwMode="ltGray">
          <a:xfrm>
            <a:off x="838200" y="990600"/>
            <a:ext cx="6913563" cy="627063"/>
          </a:xfrm>
          <a:prstGeom prst="rect">
            <a:avLst/>
          </a:prstGeom>
          <a:pattFill prst="ltHorz">
            <a:fgClr>
              <a:srgbClr val="66CCFF"/>
            </a:fgClr>
            <a:bgClr>
              <a:srgbClr val="FFFFFF"/>
            </a:bgClr>
          </a:pattFill>
          <a:ln w="19050" algn="ctr">
            <a:solidFill>
              <a:schemeClr val="tx2"/>
            </a:solidFill>
            <a:miter lim="800000"/>
            <a:headEnd/>
            <a:tailEnd/>
          </a:ln>
          <a:effectLst/>
        </p:spPr>
        <p:txBody>
          <a:bodyPr>
            <a:spAutoFit/>
          </a:bodyPr>
          <a:lstStyle/>
          <a:p>
            <a:pPr fontAlgn="auto">
              <a:lnSpc>
                <a:spcPct val="130000"/>
              </a:lnSpc>
              <a:spcBef>
                <a:spcPct val="20000"/>
              </a:spcBef>
              <a:spcAft>
                <a:spcPts val="0"/>
              </a:spcAft>
              <a:buClr>
                <a:schemeClr val="accent1"/>
              </a:buClr>
              <a:buFont typeface="Wingdings" pitchFamily="2" charset="2"/>
              <a:buNone/>
              <a:defRPr/>
            </a:pPr>
            <a:r>
              <a:rPr lang="en-US" altLang="zh-CN"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5</a:t>
            </a:r>
            <a:r>
              <a:rPr lang="zh-CN" altLang="en-US" sz="2600">
                <a:solidFill>
                  <a:schemeClr val="accent2"/>
                </a:solidFill>
                <a:effectLst>
                  <a:outerShdw blurRad="38100" dist="38100" dir="2700000" algn="tl">
                    <a:srgbClr val="C0C0C0"/>
                  </a:outerShdw>
                </a:effectLst>
                <a:latin typeface="楷体_GB2312" pitchFamily="49" charset="-122"/>
                <a:ea typeface="楷体_GB2312" pitchFamily="49" charset="-122"/>
                <a:cs typeface="Arial" pitchFamily="34" charset="0"/>
              </a:rPr>
              <a:t>、使工具轻巧</a:t>
            </a:r>
          </a:p>
        </p:txBody>
      </p:sp>
      <p:sp>
        <p:nvSpPr>
          <p:cNvPr id="209925" name="Rectangle 5"/>
          <p:cNvSpPr>
            <a:spLocks noChangeArrowheads="1"/>
          </p:cNvSpPr>
          <p:nvPr/>
        </p:nvSpPr>
        <p:spPr bwMode="auto">
          <a:xfrm>
            <a:off x="838200" y="1828800"/>
            <a:ext cx="7632700" cy="119062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工具过重，不仅会使人疲劳，而且还会造成动作迟缓，多花时间。通过减轻工具自重，或将工具吊起来，能轻巧地操作使用，可以有效解决工具过重的问题。</a:t>
            </a:r>
          </a:p>
        </p:txBody>
      </p:sp>
      <p:pic>
        <p:nvPicPr>
          <p:cNvPr id="122884" name="Picture 8"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22885" name="Picture 9" descr="下一节">
            <a:hlinkClick r:id="rId4" action="ppaction://hlinksldjump"/>
          </p:cNvPr>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09924"/>
                                        </p:tgtEl>
                                        <p:attrNameLst>
                                          <p:attrName>style.visibility</p:attrName>
                                        </p:attrNameLst>
                                      </p:cBhvr>
                                      <p:to>
                                        <p:strVal val="visible"/>
                                      </p:to>
                                    </p:set>
                                    <p:animEffect transition="in" filter="slide(fromBottom)">
                                      <p:cBhvr>
                                        <p:cTn id="7" dur="500"/>
                                        <p:tgtEl>
                                          <p:spTgt spid="20992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209925"/>
                                        </p:tgtEl>
                                        <p:attrNameLst>
                                          <p:attrName>style.visibility</p:attrName>
                                        </p:attrNameLst>
                                      </p:cBhvr>
                                      <p:to>
                                        <p:strVal val="visible"/>
                                      </p:to>
                                    </p:set>
                                    <p:anim calcmode="lin" valueType="num">
                                      <p:cBhvr>
                                        <p:cTn id="12" dur="1000" fill="hold"/>
                                        <p:tgtEl>
                                          <p:spTgt spid="209925"/>
                                        </p:tgtEl>
                                        <p:attrNameLst>
                                          <p:attrName>ppt_w</p:attrName>
                                        </p:attrNameLst>
                                      </p:cBhvr>
                                      <p:tavLst>
                                        <p:tav tm="0">
                                          <p:val>
                                            <p:strVal val="#ppt_w*0.70"/>
                                          </p:val>
                                        </p:tav>
                                        <p:tav tm="100000">
                                          <p:val>
                                            <p:strVal val="#ppt_w"/>
                                          </p:val>
                                        </p:tav>
                                      </p:tavLst>
                                    </p:anim>
                                    <p:anim calcmode="lin" valueType="num">
                                      <p:cBhvr>
                                        <p:cTn id="13" dur="1000" fill="hold"/>
                                        <p:tgtEl>
                                          <p:spTgt spid="209925"/>
                                        </p:tgtEl>
                                        <p:attrNameLst>
                                          <p:attrName>ppt_h</p:attrName>
                                        </p:attrNameLst>
                                      </p:cBhvr>
                                      <p:tavLst>
                                        <p:tav tm="0">
                                          <p:val>
                                            <p:strVal val="#ppt_h"/>
                                          </p:val>
                                        </p:tav>
                                        <p:tav tm="100000">
                                          <p:val>
                                            <p:strVal val="#ppt_h"/>
                                          </p:val>
                                        </p:tav>
                                      </p:tavLst>
                                    </p:anim>
                                    <p:animEffect transition="in" filter="fade">
                                      <p:cBhvr>
                                        <p:cTn id="14" dur="1000"/>
                                        <p:tgtEl>
                                          <p:spTgt spid="20992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209923">
                                            <p:txEl>
                                              <p:pRg st="0" end="0"/>
                                            </p:txEl>
                                          </p:spTgt>
                                        </p:tgtEl>
                                        <p:attrNameLst>
                                          <p:attrName>style.visibility</p:attrName>
                                        </p:attrNameLst>
                                      </p:cBhvr>
                                      <p:to>
                                        <p:strVal val="visible"/>
                                      </p:to>
                                    </p:set>
                                    <p:animEffect transition="in" filter="slide(fromBottom)">
                                      <p:cBhvr>
                                        <p:cTn id="19" dur="500"/>
                                        <p:tgtEl>
                                          <p:spTgt spid="20992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209923">
                                            <p:txEl>
                                              <p:pRg st="1" end="1"/>
                                            </p:txEl>
                                          </p:spTgt>
                                        </p:tgtEl>
                                        <p:attrNameLst>
                                          <p:attrName>style.visibility</p:attrName>
                                        </p:attrNameLst>
                                      </p:cBhvr>
                                      <p:to>
                                        <p:strVal val="visible"/>
                                      </p:to>
                                    </p:set>
                                    <p:animEffect transition="in" filter="slide(fromBottom)">
                                      <p:cBhvr>
                                        <p:cTn id="24" dur="500"/>
                                        <p:tgtEl>
                                          <p:spTgt spid="2099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3" grpId="0" build="p"/>
      <p:bldP spid="209924" grpId="0" animBg="1"/>
      <p:bldP spid="209925"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7" name="Picture 3" descr="0646"/>
          <p:cNvPicPr>
            <a:picLocks noChangeArrowheads="1"/>
          </p:cNvPicPr>
          <p:nvPr/>
        </p:nvPicPr>
        <p:blipFill>
          <a:blip r:embed="rId2"/>
          <a:srcRect r="60165"/>
          <a:stretch>
            <a:fillRect/>
          </a:stretch>
        </p:blipFill>
        <p:spPr bwMode="auto">
          <a:xfrm>
            <a:off x="827088" y="1700213"/>
            <a:ext cx="2801937" cy="3209925"/>
          </a:xfrm>
          <a:prstGeom prst="rect">
            <a:avLst/>
          </a:prstGeom>
          <a:noFill/>
          <a:ln w="9525">
            <a:noFill/>
            <a:miter lim="800000"/>
            <a:headEnd/>
            <a:tailEnd/>
          </a:ln>
        </p:spPr>
      </p:pic>
      <p:sp>
        <p:nvSpPr>
          <p:cNvPr id="210949" name="Text Box 5"/>
          <p:cNvSpPr txBox="1">
            <a:spLocks noChangeArrowheads="1"/>
          </p:cNvSpPr>
          <p:nvPr/>
        </p:nvSpPr>
        <p:spPr bwMode="auto">
          <a:xfrm>
            <a:off x="2771775" y="5516563"/>
            <a:ext cx="3457575"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6-46</a:t>
            </a:r>
            <a:r>
              <a:rPr lang="zh-CN" altLang="en-US">
                <a:solidFill>
                  <a:schemeClr val="hlink"/>
                </a:solidFill>
                <a:latin typeface="黑体" pitchFamily="49" charset="-122"/>
                <a:ea typeface="黑体" pitchFamily="49" charset="-122"/>
                <a:cs typeface="Arial" charset="0"/>
              </a:rPr>
              <a:t>　改变工具材质</a:t>
            </a:r>
          </a:p>
        </p:txBody>
      </p:sp>
      <p:sp>
        <p:nvSpPr>
          <p:cNvPr id="210950" name="Rectangle 6"/>
          <p:cNvSpPr>
            <a:spLocks noChangeArrowheads="1"/>
          </p:cNvSpPr>
          <p:nvPr/>
        </p:nvSpPr>
        <p:spPr bwMode="auto">
          <a:xfrm>
            <a:off x="533400" y="762000"/>
            <a:ext cx="6337300"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42</a:t>
            </a:r>
            <a:r>
              <a:rPr lang="zh-CN" altLang="en-US" sz="2400">
                <a:latin typeface="Lucida Sans Unicode"/>
                <a:ea typeface="黑体" pitchFamily="49" charset="-122"/>
                <a:cs typeface="Arial" charset="0"/>
              </a:rPr>
              <a:t>：改变工具材质减轻重量</a:t>
            </a:r>
          </a:p>
        </p:txBody>
      </p:sp>
      <p:pic>
        <p:nvPicPr>
          <p:cNvPr id="123908"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23909"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210955" name="Picture 11" descr="0646"/>
          <p:cNvPicPr>
            <a:picLocks noChangeArrowheads="1"/>
          </p:cNvPicPr>
          <p:nvPr/>
        </p:nvPicPr>
        <p:blipFill>
          <a:blip r:embed="rId2"/>
          <a:srcRect l="38838"/>
          <a:stretch>
            <a:fillRect/>
          </a:stretch>
        </p:blipFill>
        <p:spPr bwMode="auto">
          <a:xfrm>
            <a:off x="4643438" y="1557338"/>
            <a:ext cx="2952750" cy="35274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0950"/>
                                        </p:tgtEl>
                                        <p:attrNameLst>
                                          <p:attrName>style.visibility</p:attrName>
                                        </p:attrNameLst>
                                      </p:cBhvr>
                                      <p:to>
                                        <p:strVal val="visible"/>
                                      </p:to>
                                    </p:set>
                                    <p:anim calcmode="lin" valueType="num">
                                      <p:cBhvr additive="base">
                                        <p:cTn id="7" dur="500" fill="hold"/>
                                        <p:tgtEl>
                                          <p:spTgt spid="210950"/>
                                        </p:tgtEl>
                                        <p:attrNameLst>
                                          <p:attrName>ppt_x</p:attrName>
                                        </p:attrNameLst>
                                      </p:cBhvr>
                                      <p:tavLst>
                                        <p:tav tm="0">
                                          <p:val>
                                            <p:strVal val="#ppt_x"/>
                                          </p:val>
                                        </p:tav>
                                        <p:tav tm="100000">
                                          <p:val>
                                            <p:strVal val="#ppt_x"/>
                                          </p:val>
                                        </p:tav>
                                      </p:tavLst>
                                    </p:anim>
                                    <p:anim calcmode="lin" valueType="num">
                                      <p:cBhvr additive="base">
                                        <p:cTn id="8" dur="500" fill="hold"/>
                                        <p:tgtEl>
                                          <p:spTgt spid="2109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210947"/>
                                        </p:tgtEl>
                                        <p:attrNameLst>
                                          <p:attrName>style.visibility</p:attrName>
                                        </p:attrNameLst>
                                      </p:cBhvr>
                                      <p:to>
                                        <p:strVal val="visible"/>
                                      </p:to>
                                    </p:set>
                                    <p:animEffect transition="in" filter="checkerboard(across)">
                                      <p:cBhvr>
                                        <p:cTn id="13" dur="500"/>
                                        <p:tgtEl>
                                          <p:spTgt spid="210947"/>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210955"/>
                                        </p:tgtEl>
                                        <p:attrNameLst>
                                          <p:attrName>style.visibility</p:attrName>
                                        </p:attrNameLst>
                                      </p:cBhvr>
                                      <p:to>
                                        <p:strVal val="visible"/>
                                      </p:to>
                                    </p:set>
                                    <p:animEffect transition="in" filter="checkerboard(across)">
                                      <p:cBhvr>
                                        <p:cTn id="18" dur="500"/>
                                        <p:tgtEl>
                                          <p:spTgt spid="210955"/>
                                        </p:tgtEl>
                                      </p:cBhvr>
                                    </p:animEffect>
                                  </p:childTnLst>
                                </p:cTn>
                              </p:par>
                            </p:childTnLst>
                          </p:cTn>
                        </p:par>
                        <p:par>
                          <p:cTn id="19" fill="hold">
                            <p:stCondLst>
                              <p:cond delay="500"/>
                            </p:stCondLst>
                            <p:childTnLst>
                              <p:par>
                                <p:cTn id="20" presetID="12" presetClass="entr" presetSubtype="4" fill="hold" grpId="0" nodeType="afterEffect">
                                  <p:stCondLst>
                                    <p:cond delay="0"/>
                                  </p:stCondLst>
                                  <p:childTnLst>
                                    <p:set>
                                      <p:cBhvr>
                                        <p:cTn id="21" dur="1" fill="hold">
                                          <p:stCondLst>
                                            <p:cond delay="0"/>
                                          </p:stCondLst>
                                        </p:cTn>
                                        <p:tgtEl>
                                          <p:spTgt spid="210949"/>
                                        </p:tgtEl>
                                        <p:attrNameLst>
                                          <p:attrName>style.visibility</p:attrName>
                                        </p:attrNameLst>
                                      </p:cBhvr>
                                      <p:to>
                                        <p:strVal val="visible"/>
                                      </p:to>
                                    </p:set>
                                    <p:animEffect transition="in" filter="slide(fromBottom)">
                                      <p:cBhvr>
                                        <p:cTn id="22" dur="500"/>
                                        <p:tgtEl>
                                          <p:spTgt spid="2109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9" grpId="0" animBg="1" autoUpdateAnimBg="0"/>
      <p:bldP spid="210950" grpId="0" autoUpdateAnimBg="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1" name="Picture 3" descr="0647"/>
          <p:cNvPicPr>
            <a:picLocks noChangeArrowheads="1"/>
          </p:cNvPicPr>
          <p:nvPr/>
        </p:nvPicPr>
        <p:blipFill>
          <a:blip r:embed="rId2"/>
          <a:srcRect r="50650"/>
          <a:stretch>
            <a:fillRect/>
          </a:stretch>
        </p:blipFill>
        <p:spPr bwMode="auto">
          <a:xfrm>
            <a:off x="1371600" y="1143000"/>
            <a:ext cx="2895600" cy="4451350"/>
          </a:xfrm>
          <a:prstGeom prst="rect">
            <a:avLst/>
          </a:prstGeom>
          <a:noFill/>
          <a:ln w="9525">
            <a:noFill/>
            <a:miter lim="800000"/>
            <a:headEnd/>
            <a:tailEnd/>
          </a:ln>
        </p:spPr>
      </p:pic>
      <p:sp>
        <p:nvSpPr>
          <p:cNvPr id="211972" name="Text Box 4"/>
          <p:cNvSpPr txBox="1">
            <a:spLocks noChangeArrowheads="1"/>
          </p:cNvSpPr>
          <p:nvPr/>
        </p:nvSpPr>
        <p:spPr bwMode="auto">
          <a:xfrm>
            <a:off x="2667000" y="5791200"/>
            <a:ext cx="3744913"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图</a:t>
            </a:r>
            <a:r>
              <a:rPr lang="en-US" altLang="zh-CN">
                <a:solidFill>
                  <a:schemeClr val="hlink"/>
                </a:solidFill>
                <a:latin typeface="黑体" pitchFamily="49" charset="-122"/>
                <a:ea typeface="黑体" pitchFamily="49" charset="-122"/>
                <a:cs typeface="Arial" charset="0"/>
              </a:rPr>
              <a:t>6-47</a:t>
            </a:r>
            <a:r>
              <a:rPr lang="zh-CN" altLang="en-US">
                <a:solidFill>
                  <a:schemeClr val="hlink"/>
                </a:solidFill>
                <a:latin typeface="黑体" pitchFamily="49" charset="-122"/>
                <a:ea typeface="黑体" pitchFamily="49" charset="-122"/>
                <a:cs typeface="Arial" charset="0"/>
              </a:rPr>
              <a:t>　吊起重工具减轻重量</a:t>
            </a:r>
          </a:p>
        </p:txBody>
      </p:sp>
      <p:sp>
        <p:nvSpPr>
          <p:cNvPr id="211973" name="Rectangle 5"/>
          <p:cNvSpPr>
            <a:spLocks noChangeArrowheads="1"/>
          </p:cNvSpPr>
          <p:nvPr/>
        </p:nvSpPr>
        <p:spPr bwMode="auto">
          <a:xfrm>
            <a:off x="684213" y="692150"/>
            <a:ext cx="7704137"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实例</a:t>
            </a:r>
            <a:r>
              <a:rPr lang="en-US" altLang="zh-CN" sz="2400">
                <a:latin typeface="Lucida Sans Unicode"/>
                <a:ea typeface="黑体" pitchFamily="49" charset="-122"/>
                <a:cs typeface="Arial" charset="0"/>
              </a:rPr>
              <a:t>43</a:t>
            </a:r>
            <a:r>
              <a:rPr lang="zh-CN" altLang="en-US" sz="2400">
                <a:latin typeface="Lucida Sans Unicode"/>
                <a:ea typeface="黑体" pitchFamily="49" charset="-122"/>
                <a:cs typeface="Arial" charset="0"/>
              </a:rPr>
              <a:t>：将气动螺钉旋具吊起来减轻重量</a:t>
            </a:r>
          </a:p>
        </p:txBody>
      </p:sp>
      <p:pic>
        <p:nvPicPr>
          <p:cNvPr id="124932" name="Picture 9"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24933" name="Picture 10" descr="下一节">
            <a:hlinkClick r:id="rId5" action="ppaction://hlinksldjump"/>
          </p:cNvPr>
          <p:cNvPicPr>
            <a:picLocks noChangeAspect="1" noChangeArrowheads="1"/>
          </p:cNvPicPr>
          <p:nvPr/>
        </p:nvPicPr>
        <p:blipFill>
          <a:blip r:embed="rId6"/>
          <a:srcRect/>
          <a:stretch>
            <a:fillRect/>
          </a:stretch>
        </p:blipFill>
        <p:spPr bwMode="auto">
          <a:xfrm>
            <a:off x="5564188" y="6508750"/>
            <a:ext cx="760412" cy="273050"/>
          </a:xfrm>
          <a:prstGeom prst="rect">
            <a:avLst/>
          </a:prstGeom>
          <a:noFill/>
          <a:ln w="9525">
            <a:noFill/>
            <a:miter lim="800000"/>
            <a:headEnd/>
            <a:tailEnd/>
          </a:ln>
        </p:spPr>
      </p:pic>
      <p:pic>
        <p:nvPicPr>
          <p:cNvPr id="211979" name="Picture 11" descr="0647"/>
          <p:cNvPicPr>
            <a:picLocks noChangeArrowheads="1"/>
          </p:cNvPicPr>
          <p:nvPr/>
        </p:nvPicPr>
        <p:blipFill>
          <a:blip r:embed="rId2"/>
          <a:srcRect l="51949"/>
          <a:stretch>
            <a:fillRect/>
          </a:stretch>
        </p:blipFill>
        <p:spPr bwMode="auto">
          <a:xfrm>
            <a:off x="5029200" y="1295400"/>
            <a:ext cx="2819400" cy="4451350"/>
          </a:xfrm>
          <a:prstGeom prst="rect">
            <a:avLst/>
          </a:prstGeom>
          <a:noFill/>
          <a:ln w="9525">
            <a:noFill/>
            <a:miter lim="800000"/>
            <a:headEnd/>
            <a:tailEnd/>
          </a:ln>
        </p:spPr>
      </p:pic>
      <p:pic>
        <p:nvPicPr>
          <p:cNvPr id="211980" name="Picture 12" descr="856"/>
          <p:cNvPicPr>
            <a:picLocks noChangeAspect="1" noChangeArrowheads="1"/>
          </p:cNvPicPr>
          <p:nvPr/>
        </p:nvPicPr>
        <p:blipFill>
          <a:blip r:embed="rId7"/>
          <a:srcRect/>
          <a:stretch>
            <a:fillRect/>
          </a:stretch>
        </p:blipFill>
        <p:spPr bwMode="auto">
          <a:xfrm>
            <a:off x="228600" y="615632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11973"/>
                                        </p:tgtEl>
                                        <p:attrNameLst>
                                          <p:attrName>style.visibility</p:attrName>
                                        </p:attrNameLst>
                                      </p:cBhvr>
                                      <p:to>
                                        <p:strVal val="visible"/>
                                      </p:to>
                                    </p:set>
                                    <p:animEffect transition="in" filter="slide(fromBottom)">
                                      <p:cBhvr>
                                        <p:cTn id="7" dur="500"/>
                                        <p:tgtEl>
                                          <p:spTgt spid="21197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11971"/>
                                        </p:tgtEl>
                                        <p:attrNameLst>
                                          <p:attrName>style.visibility</p:attrName>
                                        </p:attrNameLst>
                                      </p:cBhvr>
                                      <p:to>
                                        <p:strVal val="visible"/>
                                      </p:to>
                                    </p:set>
                                    <p:animEffect transition="in" filter="wipe(up)">
                                      <p:cBhvr>
                                        <p:cTn id="12" dur="500"/>
                                        <p:tgtEl>
                                          <p:spTgt spid="21197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11979"/>
                                        </p:tgtEl>
                                        <p:attrNameLst>
                                          <p:attrName>style.visibility</p:attrName>
                                        </p:attrNameLst>
                                      </p:cBhvr>
                                      <p:to>
                                        <p:strVal val="visible"/>
                                      </p:to>
                                    </p:set>
                                    <p:animEffect transition="in" filter="wipe(up)">
                                      <p:cBhvr>
                                        <p:cTn id="17" dur="500"/>
                                        <p:tgtEl>
                                          <p:spTgt spid="211979"/>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211972"/>
                                        </p:tgtEl>
                                        <p:attrNameLst>
                                          <p:attrName>style.visibility</p:attrName>
                                        </p:attrNameLst>
                                      </p:cBhvr>
                                      <p:to>
                                        <p:strVal val="visible"/>
                                      </p:to>
                                    </p:set>
                                    <p:animEffect transition="in" filter="slide(fromBottom)">
                                      <p:cBhvr>
                                        <p:cTn id="21" dur="500"/>
                                        <p:tgtEl>
                                          <p:spTgt spid="211972"/>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nodeType="clickEffect">
                                  <p:stCondLst>
                                    <p:cond delay="0"/>
                                  </p:stCondLst>
                                  <p:childTnLst>
                                    <p:set>
                                      <p:cBhvr>
                                        <p:cTn id="25" dur="1" fill="hold">
                                          <p:stCondLst>
                                            <p:cond delay="0"/>
                                          </p:stCondLst>
                                        </p:cTn>
                                        <p:tgtEl>
                                          <p:spTgt spid="211980"/>
                                        </p:tgtEl>
                                        <p:attrNameLst>
                                          <p:attrName>style.visibility</p:attrName>
                                        </p:attrNameLst>
                                      </p:cBhvr>
                                      <p:to>
                                        <p:strVal val="visible"/>
                                      </p:to>
                                    </p:set>
                                    <p:animEffect transition="in" filter="slide(fromBottom)">
                                      <p:cBhvr>
                                        <p:cTn id="26" dur="500"/>
                                        <p:tgtEl>
                                          <p:spTgt spid="2119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2" grpId="0" animBg="1" autoUpdateAnimBg="0"/>
      <p:bldP spid="211973" grpId="0" autoUpdateAnimBg="0"/>
    </p:bldLst>
  </p:timing>
</p:sld>
</file>

<file path=ppt/slides/slide8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descr="窄横线"/>
          <p:cNvSpPr>
            <a:spLocks noGrp="1" noChangeArrowheads="1"/>
          </p:cNvSpPr>
          <p:nvPr>
            <p:ph type="title"/>
          </p:nvPr>
        </p:nvSpPr>
        <p:spPr>
          <a:xfrm>
            <a:off x="755650" y="1125538"/>
            <a:ext cx="6911975" cy="762000"/>
          </a:xfrm>
          <a:pattFill prst="narHorz">
            <a:fgClr>
              <a:srgbClr val="66FFFF"/>
            </a:fgClr>
            <a:bgClr>
              <a:srgbClr val="FFFFFF"/>
            </a:bgClr>
          </a:pattFill>
          <a:ln w="28575" cap="flat" algn="ctr">
            <a:solidFill>
              <a:schemeClr val="tx2"/>
            </a:solidFill>
          </a:ln>
        </p:spPr>
        <p:txBody>
          <a:bodyPr anchor="t"/>
          <a:lstStyle/>
          <a:p>
            <a:pPr fontAlgn="auto">
              <a:spcAft>
                <a:spcPts val="0"/>
              </a:spcAft>
              <a:defRPr/>
            </a:pPr>
            <a:r>
              <a:rPr lang="zh-CN" altLang="en-US" sz="4000" smtClean="0">
                <a:effectLst>
                  <a:outerShdw blurRad="38100" dist="38100" dir="2700000" algn="tl">
                    <a:srgbClr val="C0C0C0"/>
                  </a:outerShdw>
                </a:effectLst>
                <a:latin typeface="隶书" pitchFamily="49" charset="-122"/>
                <a:ea typeface="隶书" pitchFamily="49" charset="-122"/>
              </a:rPr>
              <a:t>复习与思考</a:t>
            </a:r>
          </a:p>
        </p:txBody>
      </p:sp>
      <p:sp>
        <p:nvSpPr>
          <p:cNvPr id="67587" name="Rectangle 3"/>
          <p:cNvSpPr>
            <a:spLocks noGrp="1" noChangeArrowheads="1"/>
          </p:cNvSpPr>
          <p:nvPr>
            <p:ph type="body" idx="1"/>
          </p:nvPr>
        </p:nvSpPr>
        <p:spPr>
          <a:xfrm>
            <a:off x="755650" y="2205038"/>
            <a:ext cx="4903788" cy="3124200"/>
          </a:xfrm>
          <a:ln w="38100" cap="flat" cmpd="dbl" algn="ctr">
            <a:solidFill>
              <a:srgbClr val="CCECFF"/>
            </a:solidFill>
          </a:ln>
        </p:spPr>
        <p:txBody>
          <a:bodyPr>
            <a:normAutofit/>
          </a:bodyPr>
          <a:lstStyle/>
          <a:p>
            <a:pPr marL="365760" indent="-256032" fontAlgn="auto">
              <a:lnSpc>
                <a:spcPct val="90000"/>
              </a:lnSpc>
              <a:spcAft>
                <a:spcPts val="0"/>
              </a:spcAft>
              <a:buClr>
                <a:schemeClr val="hlink"/>
              </a:buClr>
              <a:buSzTx/>
              <a:buFont typeface="Wingdings" pitchFamily="2" charset="2"/>
              <a:buChar char="q"/>
              <a:defRPr/>
            </a:pPr>
            <a:r>
              <a:rPr lang="zh-CN" altLang="en-US" sz="2400" b="1" smtClean="0">
                <a:effectLst>
                  <a:outerShdw blurRad="38100" dist="38100" dir="2700000" algn="tl">
                    <a:srgbClr val="C0C0C0"/>
                  </a:outerShdw>
                </a:effectLst>
                <a:latin typeface="仿宋_GB2312" pitchFamily="49" charset="-122"/>
                <a:ea typeface="仿宋_GB2312" pitchFamily="49" charset="-122"/>
              </a:rPr>
              <a:t>1、什么是动作分析?动作分析的目的和用途是什么?</a:t>
            </a:r>
          </a:p>
          <a:p>
            <a:pPr marL="365760" indent="-256032" fontAlgn="auto">
              <a:lnSpc>
                <a:spcPct val="90000"/>
              </a:lnSpc>
              <a:spcAft>
                <a:spcPts val="0"/>
              </a:spcAft>
              <a:buClr>
                <a:schemeClr val="hlink"/>
              </a:buClr>
              <a:buSzTx/>
              <a:buFont typeface="Wingdings" pitchFamily="2" charset="2"/>
              <a:buChar char="q"/>
              <a:defRPr/>
            </a:pPr>
            <a:endParaRPr lang="en-US" altLang="zh-CN" sz="2400" b="1" smtClean="0">
              <a:effectLst>
                <a:outerShdw blurRad="38100" dist="38100" dir="2700000" algn="tl">
                  <a:srgbClr val="C0C0C0"/>
                </a:outerShdw>
              </a:effectLst>
              <a:latin typeface="仿宋_GB2312" pitchFamily="49" charset="-122"/>
              <a:ea typeface="仿宋_GB2312" pitchFamily="49" charset="-122"/>
            </a:endParaRPr>
          </a:p>
          <a:p>
            <a:pPr marL="365760" indent="-256032" fontAlgn="auto">
              <a:lnSpc>
                <a:spcPct val="90000"/>
              </a:lnSpc>
              <a:spcAft>
                <a:spcPts val="0"/>
              </a:spcAft>
              <a:buClr>
                <a:schemeClr val="hlink"/>
              </a:buClr>
              <a:buSzTx/>
              <a:buFont typeface="Wingdings" pitchFamily="2" charset="2"/>
              <a:buChar char="q"/>
              <a:defRPr/>
            </a:pPr>
            <a:r>
              <a:rPr lang="en-US" altLang="zh-CN" sz="2400" b="1" smtClean="0">
                <a:effectLst>
                  <a:outerShdw blurRad="38100" dist="38100" dir="2700000" algn="tl">
                    <a:srgbClr val="C0C0C0"/>
                  </a:outerShdw>
                </a:effectLst>
                <a:latin typeface="仿宋_GB2312" pitchFamily="49" charset="-122"/>
                <a:ea typeface="仿宋_GB2312" pitchFamily="49" charset="-122"/>
              </a:rPr>
              <a:t>2、</a:t>
            </a:r>
            <a:r>
              <a:rPr lang="zh-CN" altLang="en-US" sz="2400" b="1" smtClean="0">
                <a:effectLst>
                  <a:outerShdw blurRad="38100" dist="38100" dir="2700000" algn="tl">
                    <a:srgbClr val="C0C0C0"/>
                  </a:outerShdw>
                </a:effectLst>
                <a:latin typeface="仿宋_GB2312" pitchFamily="49" charset="-122"/>
                <a:ea typeface="仿宋_GB2312" pitchFamily="49" charset="-122"/>
              </a:rPr>
              <a:t>动作经济原则的本质是什么?你认为该如何应用,并结合观察日常的生活与生产活动，举出一些违反动作经济原则的事例，并提出改善方法。</a:t>
            </a:r>
          </a:p>
        </p:txBody>
      </p:sp>
      <p:pic>
        <p:nvPicPr>
          <p:cNvPr id="67588" name="Picture 4" descr="climber1"/>
          <p:cNvPicPr>
            <a:picLocks noChangeAspect="1" noChangeArrowheads="1"/>
          </p:cNvPicPr>
          <p:nvPr/>
        </p:nvPicPr>
        <p:blipFill>
          <a:blip r:embed="rId2"/>
          <a:srcRect l="5241" t="9152" r="31859" b="8484"/>
          <a:stretch>
            <a:fillRect/>
          </a:stretch>
        </p:blipFill>
        <p:spPr bwMode="auto">
          <a:xfrm>
            <a:off x="5651500" y="2708275"/>
            <a:ext cx="3048000" cy="2743200"/>
          </a:xfrm>
          <a:prstGeom prst="rect">
            <a:avLst/>
          </a:prstGeom>
          <a:noFill/>
          <a:ln w="9525">
            <a:noFill/>
            <a:miter lim="800000"/>
            <a:headEnd/>
            <a:tailEnd/>
          </a:ln>
        </p:spPr>
      </p:pic>
      <p:pic>
        <p:nvPicPr>
          <p:cNvPr id="125956" name="Picture 7"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25957" name="Picture 8" descr="下一节"/>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dissolve">
                                      <p:cBhvr>
                                        <p:cTn id="7" dur="500"/>
                                        <p:tgtEl>
                                          <p:spTgt spid="6758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7587">
                                            <p:bg/>
                                          </p:spTgt>
                                        </p:tgtEl>
                                        <p:attrNameLst>
                                          <p:attrName>style.visibility</p:attrName>
                                        </p:attrNameLst>
                                      </p:cBhvr>
                                      <p:to>
                                        <p:strVal val="visible"/>
                                      </p:to>
                                    </p:set>
                                    <p:anim calcmode="lin" valueType="num">
                                      <p:cBhvr additive="base">
                                        <p:cTn id="12" dur="500" fill="hold"/>
                                        <p:tgtEl>
                                          <p:spTgt spid="67587">
                                            <p:bg/>
                                          </p:spTgt>
                                        </p:tgtEl>
                                        <p:attrNameLst>
                                          <p:attrName>ppt_x</p:attrName>
                                        </p:attrNameLst>
                                      </p:cBhvr>
                                      <p:tavLst>
                                        <p:tav tm="0">
                                          <p:val>
                                            <p:strVal val="0-#ppt_w/2"/>
                                          </p:val>
                                        </p:tav>
                                        <p:tav tm="100000">
                                          <p:val>
                                            <p:strVal val="#ppt_x"/>
                                          </p:val>
                                        </p:tav>
                                      </p:tavLst>
                                    </p:anim>
                                    <p:anim calcmode="lin" valueType="num">
                                      <p:cBhvr additive="base">
                                        <p:cTn id="13" dur="500" fill="hold"/>
                                        <p:tgtEl>
                                          <p:spTgt spid="67587">
                                            <p:bg/>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67587">
                                            <p:txEl>
                                              <p:pRg st="0" end="0"/>
                                            </p:txEl>
                                          </p:spTgt>
                                        </p:tgtEl>
                                        <p:attrNameLst>
                                          <p:attrName>style.visibility</p:attrName>
                                        </p:attrNameLst>
                                      </p:cBhvr>
                                      <p:to>
                                        <p:strVal val="visible"/>
                                      </p:to>
                                    </p:set>
                                    <p:anim calcmode="lin" valueType="num">
                                      <p:cBhvr additive="base">
                                        <p:cTn id="18" dur="500" fill="hold"/>
                                        <p:tgtEl>
                                          <p:spTgt spid="67587">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675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67587">
                                            <p:txEl>
                                              <p:pRg st="2" end="2"/>
                                            </p:txEl>
                                          </p:spTgt>
                                        </p:tgtEl>
                                        <p:attrNameLst>
                                          <p:attrName>style.visibility</p:attrName>
                                        </p:attrNameLst>
                                      </p:cBhvr>
                                      <p:to>
                                        <p:strVal val="visible"/>
                                      </p:to>
                                    </p:set>
                                    <p:anim calcmode="lin" valueType="num">
                                      <p:cBhvr additive="base">
                                        <p:cTn id="24" dur="500" fill="hold"/>
                                        <p:tgtEl>
                                          <p:spTgt spid="67587">
                                            <p:txEl>
                                              <p:pRg st="2" end="2"/>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67587">
                                            <p:txEl>
                                              <p:pRg st="2" end="2"/>
                                            </p:txEl>
                                          </p:spTgt>
                                        </p:tgtEl>
                                        <p:attrNameLst>
                                          <p:attrName>ppt_y</p:attrName>
                                        </p:attrNameLst>
                                      </p:cBhvr>
                                      <p:tavLst>
                                        <p:tav tm="0">
                                          <p:val>
                                            <p:strVal val="#ppt_y"/>
                                          </p:val>
                                        </p:tav>
                                        <p:tav tm="100000">
                                          <p:val>
                                            <p:strVal val="#ppt_y"/>
                                          </p:val>
                                        </p:tav>
                                      </p:tavLst>
                                    </p:anim>
                                  </p:childTnLst>
                                </p:cTn>
                              </p:par>
                            </p:childTnLst>
                          </p:cTn>
                        </p:par>
                        <p:par>
                          <p:cTn id="26" fill="hold">
                            <p:stCondLst>
                              <p:cond delay="500"/>
                            </p:stCondLst>
                            <p:childTnLst>
                              <p:par>
                                <p:cTn id="27" presetID="1" presetClass="entr" presetSubtype="0" fill="hold" nodeType="afterEffect">
                                  <p:stCondLst>
                                    <p:cond delay="0"/>
                                  </p:stCondLst>
                                  <p:childTnLst>
                                    <p:set>
                                      <p:cBhvr>
                                        <p:cTn id="28" dur="1" fill="hold">
                                          <p:stCondLst>
                                            <p:cond delay="499"/>
                                          </p:stCondLst>
                                        </p:cTn>
                                        <p:tgtEl>
                                          <p:spTgt spid="675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animBg="1" autoUpdateAnimBg="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Text Box 3"/>
          <p:cNvSpPr txBox="1">
            <a:spLocks noChangeArrowheads="1"/>
          </p:cNvSpPr>
          <p:nvPr/>
        </p:nvSpPr>
        <p:spPr bwMode="auto">
          <a:xfrm>
            <a:off x="539750" y="836613"/>
            <a:ext cx="6121400" cy="460375"/>
          </a:xfrm>
          <a:prstGeom prst="rect">
            <a:avLst/>
          </a:prstGeom>
          <a:noFill/>
          <a:ln w="9525" algn="ctr">
            <a:noFill/>
            <a:miter lim="800000"/>
            <a:headEnd/>
            <a:tailEnd/>
          </a:ln>
          <a:effectLst/>
        </p:spPr>
        <p:txBody>
          <a:bodyPr lIns="96762" tIns="48381" rIns="96762" bIns="48381">
            <a:spAutoFit/>
          </a:bodyPr>
          <a:lstStyle/>
          <a:p>
            <a:pPr defTabSz="968375" fontAlgn="auto">
              <a:spcBef>
                <a:spcPts val="0"/>
              </a:spcBef>
              <a:spcAft>
                <a:spcPts val="0"/>
              </a:spcAft>
              <a:buClr>
                <a:schemeClr val="hlink"/>
              </a:buClr>
              <a:buFont typeface="Wingdings" pitchFamily="2" charset="2"/>
              <a:buChar char="p"/>
              <a:defRPr/>
            </a:pPr>
            <a:r>
              <a:rPr lang="en-US" altLang="zh-CN" sz="2400">
                <a:effectLst>
                  <a:outerShdw blurRad="38100" dist="38100" dir="2700000" algn="tl">
                    <a:srgbClr val="C0C0C0"/>
                  </a:outerShdw>
                </a:effectLst>
                <a:latin typeface="+mn-lt"/>
                <a:ea typeface="+mn-ea"/>
                <a:cs typeface="Arial" pitchFamily="34" charset="0"/>
              </a:rPr>
              <a:t>3</a:t>
            </a:r>
            <a:r>
              <a:rPr lang="zh-CN" altLang="en-US" sz="2400">
                <a:effectLst>
                  <a:outerShdw blurRad="38100" dist="38100" dir="2700000" algn="tl">
                    <a:srgbClr val="C0C0C0"/>
                  </a:outerShdw>
                </a:effectLst>
                <a:latin typeface="+mn-lt"/>
                <a:ea typeface="+mn-ea"/>
                <a:cs typeface="Arial" pitchFamily="34" charset="0"/>
              </a:rPr>
              <a:t>、</a:t>
            </a:r>
            <a:r>
              <a:rPr lang="en-US" altLang="zh-CN" sz="2400">
                <a:effectLst>
                  <a:outerShdw blurRad="38100" dist="38100" dir="2700000" algn="tl">
                    <a:srgbClr val="C0C0C0"/>
                  </a:outerShdw>
                </a:effectLst>
                <a:latin typeface="+mn-lt"/>
                <a:ea typeface="+mn-ea"/>
                <a:cs typeface="Arial" pitchFamily="34" charset="0"/>
              </a:rPr>
              <a:t>P176</a:t>
            </a:r>
            <a:r>
              <a:rPr lang="zh-CN" altLang="en-US" sz="2400">
                <a:effectLst>
                  <a:outerShdw blurRad="38100" dist="38100" dir="2700000" algn="tl">
                    <a:srgbClr val="C0C0C0"/>
                  </a:outerShdw>
                </a:effectLst>
                <a:latin typeface="+mn-lt"/>
                <a:ea typeface="+mn-ea"/>
                <a:cs typeface="Arial" pitchFamily="34" charset="0"/>
              </a:rPr>
              <a:t>习题</a:t>
            </a:r>
            <a:r>
              <a:rPr lang="en-US" altLang="zh-CN" sz="2400">
                <a:effectLst>
                  <a:outerShdw blurRad="38100" dist="38100" dir="2700000" algn="tl">
                    <a:srgbClr val="C0C0C0"/>
                  </a:outerShdw>
                </a:effectLst>
                <a:latin typeface="+mn-lt"/>
                <a:ea typeface="+mn-ea"/>
                <a:cs typeface="Arial" pitchFamily="34" charset="0"/>
              </a:rPr>
              <a:t>3</a:t>
            </a:r>
            <a:r>
              <a:rPr lang="zh-CN" altLang="en-US" sz="2400">
                <a:effectLst>
                  <a:outerShdw blurRad="38100" dist="38100" dir="2700000" algn="tl">
                    <a:srgbClr val="C0C0C0"/>
                  </a:outerShdw>
                </a:effectLst>
                <a:latin typeface="+mn-lt"/>
                <a:ea typeface="+mn-ea"/>
                <a:cs typeface="Arial" pitchFamily="34" charset="0"/>
              </a:rPr>
              <a:t>：作出动素分析表</a:t>
            </a:r>
          </a:p>
        </p:txBody>
      </p:sp>
      <p:pic>
        <p:nvPicPr>
          <p:cNvPr id="126978" name="Picture 4" descr="0648"/>
          <p:cNvPicPr>
            <a:picLocks noChangeArrowheads="1"/>
          </p:cNvPicPr>
          <p:nvPr/>
        </p:nvPicPr>
        <p:blipFill>
          <a:blip r:embed="rId2"/>
          <a:srcRect/>
          <a:stretch>
            <a:fillRect/>
          </a:stretch>
        </p:blipFill>
        <p:spPr bwMode="auto">
          <a:xfrm>
            <a:off x="1143000" y="1524000"/>
            <a:ext cx="6553200" cy="4527550"/>
          </a:xfrm>
          <a:prstGeom prst="rect">
            <a:avLst/>
          </a:prstGeom>
          <a:noFill/>
          <a:ln w="9525">
            <a:noFill/>
            <a:miter lim="800000"/>
            <a:headEnd/>
            <a:tailEnd/>
          </a:ln>
        </p:spPr>
      </p:pic>
      <p:pic>
        <p:nvPicPr>
          <p:cNvPr id="126979" name="Picture 5"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26980" name="Picture 6" descr="下一节"/>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
        <p:nvSpPr>
          <p:cNvPr id="126981" name="Text Box 7"/>
          <p:cNvSpPr txBox="1">
            <a:spLocks noChangeArrowheads="1"/>
          </p:cNvSpPr>
          <p:nvPr/>
        </p:nvSpPr>
        <p:spPr bwMode="auto">
          <a:xfrm>
            <a:off x="1619250" y="6453188"/>
            <a:ext cx="4824413" cy="366712"/>
          </a:xfrm>
          <a:prstGeom prst="rect">
            <a:avLst/>
          </a:prstGeom>
          <a:solidFill>
            <a:schemeClr val="bg1"/>
          </a:solidFill>
          <a:ln w="9525">
            <a:noFill/>
            <a:miter lim="800000"/>
            <a:headEnd/>
            <a:tailEnd/>
          </a:ln>
        </p:spPr>
        <p:txBody>
          <a:bodyPr>
            <a:spAutoFit/>
          </a:bodyPr>
          <a:lstStyle/>
          <a:p>
            <a:endParaRPr lang="zh-CN" altLang="en-US">
              <a:latin typeface="Lucida Sans Unicode"/>
              <a:ea typeface="黑体" pitchFamily="49" charset="-122"/>
            </a:endParaRPr>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Text Box 2"/>
          <p:cNvSpPr txBox="1">
            <a:spLocks noChangeArrowheads="1"/>
          </p:cNvSpPr>
          <p:nvPr/>
        </p:nvSpPr>
        <p:spPr bwMode="auto">
          <a:xfrm>
            <a:off x="457200" y="1066800"/>
            <a:ext cx="5683250" cy="460375"/>
          </a:xfrm>
          <a:prstGeom prst="rect">
            <a:avLst/>
          </a:prstGeom>
          <a:noFill/>
          <a:ln w="9525" algn="ctr">
            <a:noFill/>
            <a:miter lim="800000"/>
            <a:headEnd/>
            <a:tailEnd/>
          </a:ln>
          <a:effectLst/>
        </p:spPr>
        <p:txBody>
          <a:bodyPr lIns="96762" tIns="48381" rIns="96762" bIns="48381">
            <a:spAutoFit/>
          </a:bodyPr>
          <a:lstStyle/>
          <a:p>
            <a:pPr defTabSz="968375" fontAlgn="auto">
              <a:spcBef>
                <a:spcPts val="0"/>
              </a:spcBef>
              <a:spcAft>
                <a:spcPts val="0"/>
              </a:spcAft>
              <a:buClr>
                <a:schemeClr val="hlink"/>
              </a:buClr>
              <a:buFont typeface="Wingdings" pitchFamily="2" charset="2"/>
              <a:buChar char="p"/>
              <a:defRPr/>
            </a:pPr>
            <a:r>
              <a:rPr lang="en-US" altLang="zh-CN" sz="2400">
                <a:effectLst>
                  <a:outerShdw blurRad="38100" dist="38100" dir="2700000" algn="tl">
                    <a:srgbClr val="C0C0C0"/>
                  </a:outerShdw>
                </a:effectLst>
                <a:latin typeface="+mn-lt"/>
                <a:ea typeface="+mn-ea"/>
                <a:cs typeface="Arial" pitchFamily="34" charset="0"/>
              </a:rPr>
              <a:t>4</a:t>
            </a:r>
            <a:r>
              <a:rPr lang="zh-CN" altLang="en-US" sz="2400">
                <a:effectLst>
                  <a:outerShdw blurRad="38100" dist="38100" dir="2700000" algn="tl">
                    <a:srgbClr val="C0C0C0"/>
                  </a:outerShdw>
                </a:effectLst>
                <a:latin typeface="+mn-lt"/>
                <a:ea typeface="+mn-ea"/>
                <a:cs typeface="Arial" pitchFamily="34" charset="0"/>
              </a:rPr>
              <a:t>、装配螺栓与垫圈</a:t>
            </a:r>
          </a:p>
        </p:txBody>
      </p:sp>
      <p:grpSp>
        <p:nvGrpSpPr>
          <p:cNvPr id="128002" name="Group 25"/>
          <p:cNvGrpSpPr>
            <a:grpSpLocks/>
          </p:cNvGrpSpPr>
          <p:nvPr/>
        </p:nvGrpSpPr>
        <p:grpSpPr bwMode="auto">
          <a:xfrm>
            <a:off x="755650" y="2133600"/>
            <a:ext cx="7434263" cy="1685925"/>
            <a:chOff x="385" y="1525"/>
            <a:chExt cx="4990" cy="1133"/>
          </a:xfrm>
        </p:grpSpPr>
        <p:sp>
          <p:nvSpPr>
            <p:cNvPr id="128007" name="Rectangle 5"/>
            <p:cNvSpPr>
              <a:spLocks noChangeArrowheads="1"/>
            </p:cNvSpPr>
            <p:nvPr/>
          </p:nvSpPr>
          <p:spPr bwMode="auto">
            <a:xfrm>
              <a:off x="1337" y="2296"/>
              <a:ext cx="635" cy="362"/>
            </a:xfrm>
            <a:prstGeom prst="rect">
              <a:avLst/>
            </a:prstGeom>
            <a:noFill/>
            <a:ln w="38100">
              <a:solidFill>
                <a:schemeClr val="tx1"/>
              </a:solidFill>
              <a:miter lim="800000"/>
              <a:headEnd/>
              <a:tailEnd/>
            </a:ln>
          </p:spPr>
          <p:txBody>
            <a:bodyPr wrap="none" anchor="ctr"/>
            <a:lstStyle/>
            <a:p>
              <a:r>
                <a:rPr lang="en-US" altLang="zh-CN" sz="2400">
                  <a:latin typeface="Times New Roman" pitchFamily="18" charset="0"/>
                </a:rPr>
                <a:t>1</a:t>
              </a:r>
            </a:p>
          </p:txBody>
        </p:sp>
        <p:sp>
          <p:nvSpPr>
            <p:cNvPr id="128008" name="Rectangle 6"/>
            <p:cNvSpPr>
              <a:spLocks noChangeArrowheads="1"/>
            </p:cNvSpPr>
            <p:nvPr/>
          </p:nvSpPr>
          <p:spPr bwMode="auto">
            <a:xfrm>
              <a:off x="2607" y="2296"/>
              <a:ext cx="635" cy="362"/>
            </a:xfrm>
            <a:prstGeom prst="rect">
              <a:avLst/>
            </a:prstGeom>
            <a:noFill/>
            <a:ln w="38100">
              <a:solidFill>
                <a:schemeClr val="tx1"/>
              </a:solidFill>
              <a:miter lim="800000"/>
              <a:headEnd/>
              <a:tailEnd/>
            </a:ln>
          </p:spPr>
          <p:txBody>
            <a:bodyPr wrap="none" anchor="ctr"/>
            <a:lstStyle/>
            <a:p>
              <a:r>
                <a:rPr lang="en-US" altLang="zh-CN" sz="2400">
                  <a:latin typeface="Times New Roman" pitchFamily="18" charset="0"/>
                </a:rPr>
                <a:t>3</a:t>
              </a:r>
            </a:p>
          </p:txBody>
        </p:sp>
        <p:sp>
          <p:nvSpPr>
            <p:cNvPr id="128009" name="Rectangle 7"/>
            <p:cNvSpPr>
              <a:spLocks noChangeArrowheads="1"/>
            </p:cNvSpPr>
            <p:nvPr/>
          </p:nvSpPr>
          <p:spPr bwMode="auto">
            <a:xfrm>
              <a:off x="1972" y="2296"/>
              <a:ext cx="635" cy="362"/>
            </a:xfrm>
            <a:prstGeom prst="rect">
              <a:avLst/>
            </a:prstGeom>
            <a:noFill/>
            <a:ln w="38100">
              <a:solidFill>
                <a:schemeClr val="tx1"/>
              </a:solidFill>
              <a:miter lim="800000"/>
              <a:headEnd/>
              <a:tailEnd/>
            </a:ln>
          </p:spPr>
          <p:txBody>
            <a:bodyPr wrap="none" anchor="ctr"/>
            <a:lstStyle/>
            <a:p>
              <a:r>
                <a:rPr lang="en-US" altLang="zh-CN" sz="2400">
                  <a:latin typeface="Times New Roman" pitchFamily="18" charset="0"/>
                </a:rPr>
                <a:t>2</a:t>
              </a:r>
            </a:p>
          </p:txBody>
        </p:sp>
        <p:sp>
          <p:nvSpPr>
            <p:cNvPr id="128010" name="Rectangle 8"/>
            <p:cNvSpPr>
              <a:spLocks noChangeArrowheads="1"/>
            </p:cNvSpPr>
            <p:nvPr/>
          </p:nvSpPr>
          <p:spPr bwMode="auto">
            <a:xfrm>
              <a:off x="3242" y="2296"/>
              <a:ext cx="635" cy="362"/>
            </a:xfrm>
            <a:prstGeom prst="rect">
              <a:avLst/>
            </a:prstGeom>
            <a:noFill/>
            <a:ln w="38100">
              <a:solidFill>
                <a:schemeClr val="tx1"/>
              </a:solidFill>
              <a:miter lim="800000"/>
              <a:headEnd/>
              <a:tailEnd/>
            </a:ln>
          </p:spPr>
          <p:txBody>
            <a:bodyPr wrap="none" anchor="ctr"/>
            <a:lstStyle/>
            <a:p>
              <a:r>
                <a:rPr lang="en-US" altLang="zh-CN" sz="2400">
                  <a:latin typeface="Times New Roman" pitchFamily="18" charset="0"/>
                </a:rPr>
                <a:t>4</a:t>
              </a:r>
            </a:p>
          </p:txBody>
        </p:sp>
        <p:sp>
          <p:nvSpPr>
            <p:cNvPr id="128011" name="Rectangle 9"/>
            <p:cNvSpPr>
              <a:spLocks noChangeArrowheads="1"/>
            </p:cNvSpPr>
            <p:nvPr/>
          </p:nvSpPr>
          <p:spPr bwMode="auto">
            <a:xfrm>
              <a:off x="3877" y="2296"/>
              <a:ext cx="635" cy="362"/>
            </a:xfrm>
            <a:prstGeom prst="rect">
              <a:avLst/>
            </a:prstGeom>
            <a:noFill/>
            <a:ln w="38100">
              <a:solidFill>
                <a:schemeClr val="tx1"/>
              </a:solidFill>
              <a:miter lim="800000"/>
              <a:headEnd/>
              <a:tailEnd/>
            </a:ln>
          </p:spPr>
          <p:txBody>
            <a:bodyPr wrap="none" anchor="ctr"/>
            <a:lstStyle/>
            <a:p>
              <a:r>
                <a:rPr lang="en-US" altLang="zh-CN" sz="2400">
                  <a:latin typeface="Times New Roman" pitchFamily="18" charset="0"/>
                </a:rPr>
                <a:t>5</a:t>
              </a:r>
            </a:p>
          </p:txBody>
        </p:sp>
        <p:sp>
          <p:nvSpPr>
            <p:cNvPr id="128012" name="Line 10"/>
            <p:cNvSpPr>
              <a:spLocks noChangeShapeType="1"/>
            </p:cNvSpPr>
            <p:nvPr/>
          </p:nvSpPr>
          <p:spPr bwMode="auto">
            <a:xfrm flipV="1">
              <a:off x="3469" y="2069"/>
              <a:ext cx="500" cy="363"/>
            </a:xfrm>
            <a:prstGeom prst="line">
              <a:avLst/>
            </a:prstGeom>
            <a:noFill/>
            <a:ln w="38100">
              <a:solidFill>
                <a:schemeClr val="tx1"/>
              </a:solidFill>
              <a:round/>
              <a:headEnd/>
              <a:tailEnd/>
            </a:ln>
          </p:spPr>
          <p:txBody>
            <a:bodyPr wrap="none"/>
            <a:lstStyle/>
            <a:p>
              <a:endParaRPr lang="zh-CN" altLang="en-US"/>
            </a:p>
          </p:txBody>
        </p:sp>
        <p:sp>
          <p:nvSpPr>
            <p:cNvPr id="128013" name="Line 11"/>
            <p:cNvSpPr>
              <a:spLocks noChangeShapeType="1"/>
            </p:cNvSpPr>
            <p:nvPr/>
          </p:nvSpPr>
          <p:spPr bwMode="auto">
            <a:xfrm>
              <a:off x="4286" y="2477"/>
              <a:ext cx="363" cy="1"/>
            </a:xfrm>
            <a:prstGeom prst="line">
              <a:avLst/>
            </a:prstGeom>
            <a:noFill/>
            <a:ln w="38100">
              <a:solidFill>
                <a:schemeClr val="tx1"/>
              </a:solidFill>
              <a:round/>
              <a:headEnd/>
              <a:tailEnd/>
            </a:ln>
          </p:spPr>
          <p:txBody>
            <a:bodyPr wrap="none"/>
            <a:lstStyle/>
            <a:p>
              <a:endParaRPr lang="zh-CN" altLang="en-US"/>
            </a:p>
          </p:txBody>
        </p:sp>
        <p:sp>
          <p:nvSpPr>
            <p:cNvPr id="128014" name="Text Box 12"/>
            <p:cNvSpPr txBox="1">
              <a:spLocks noChangeArrowheads="1"/>
            </p:cNvSpPr>
            <p:nvPr/>
          </p:nvSpPr>
          <p:spPr bwMode="auto">
            <a:xfrm>
              <a:off x="4604" y="2341"/>
              <a:ext cx="771" cy="267"/>
            </a:xfrm>
            <a:prstGeom prst="rect">
              <a:avLst/>
            </a:prstGeom>
            <a:noFill/>
            <a:ln w="38100">
              <a:noFill/>
              <a:miter lim="800000"/>
              <a:headEnd/>
              <a:tailEnd/>
            </a:ln>
          </p:spPr>
          <p:txBody>
            <a:bodyPr>
              <a:spAutoFit/>
            </a:bodyPr>
            <a:lstStyle/>
            <a:p>
              <a:r>
                <a:rPr lang="zh-CN" altLang="en-US" sz="2000">
                  <a:latin typeface="Times New Roman" pitchFamily="18" charset="0"/>
                  <a:ea typeface="楷体_GB2312"/>
                  <a:cs typeface="楷体_GB2312"/>
                </a:rPr>
                <a:t>装配件</a:t>
              </a:r>
            </a:p>
          </p:txBody>
        </p:sp>
        <p:sp>
          <p:nvSpPr>
            <p:cNvPr id="128015" name="Text Box 13"/>
            <p:cNvSpPr txBox="1">
              <a:spLocks noChangeArrowheads="1"/>
            </p:cNvSpPr>
            <p:nvPr/>
          </p:nvSpPr>
          <p:spPr bwMode="auto">
            <a:xfrm>
              <a:off x="3923" y="1842"/>
              <a:ext cx="544" cy="267"/>
            </a:xfrm>
            <a:prstGeom prst="rect">
              <a:avLst/>
            </a:prstGeom>
            <a:noFill/>
            <a:ln w="38100">
              <a:noFill/>
              <a:miter lim="800000"/>
              <a:headEnd/>
              <a:tailEnd/>
            </a:ln>
          </p:spPr>
          <p:txBody>
            <a:bodyPr>
              <a:spAutoFit/>
            </a:bodyPr>
            <a:lstStyle/>
            <a:p>
              <a:r>
                <a:rPr lang="zh-CN" altLang="en-US" sz="2000">
                  <a:latin typeface="Times New Roman" pitchFamily="18" charset="0"/>
                  <a:ea typeface="楷体_GB2312"/>
                  <a:cs typeface="楷体_GB2312"/>
                </a:rPr>
                <a:t>螺栓</a:t>
              </a:r>
            </a:p>
          </p:txBody>
        </p:sp>
        <p:sp>
          <p:nvSpPr>
            <p:cNvPr id="128016" name="AutoShape 14"/>
            <p:cNvSpPr>
              <a:spLocks noChangeArrowheads="1"/>
            </p:cNvSpPr>
            <p:nvPr/>
          </p:nvSpPr>
          <p:spPr bwMode="auto">
            <a:xfrm>
              <a:off x="2562" y="1752"/>
              <a:ext cx="952" cy="680"/>
            </a:xfrm>
            <a:custGeom>
              <a:avLst/>
              <a:gdLst>
                <a:gd name="T0" fmla="*/ 1 w 21600"/>
                <a:gd name="T1" fmla="*/ 0 h 21600"/>
                <a:gd name="T2" fmla="*/ 0 w 21600"/>
                <a:gd name="T3" fmla="*/ 0 h 21600"/>
                <a:gd name="T4" fmla="*/ 1 w 21600"/>
                <a:gd name="T5" fmla="*/ 0 h 21600"/>
                <a:gd name="T6" fmla="*/ 2 w 21600"/>
                <a:gd name="T7" fmla="*/ 0 h 21600"/>
                <a:gd name="T8" fmla="*/ 0 60000 65536"/>
                <a:gd name="T9" fmla="*/ 0 60000 65536"/>
                <a:gd name="T10" fmla="*/ 0 60000 65536"/>
                <a:gd name="T11" fmla="*/ 0 60000 65536"/>
                <a:gd name="T12" fmla="*/ 0 w 21600"/>
                <a:gd name="T13" fmla="*/ 0 h 21600"/>
                <a:gd name="T14" fmla="*/ 21600 w 21600"/>
                <a:gd name="T15" fmla="*/ 7719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close/>
                </a:path>
              </a:pathLst>
            </a:custGeom>
            <a:noFill/>
            <a:ln w="38100">
              <a:solidFill>
                <a:srgbClr val="99CCFF"/>
              </a:solidFill>
              <a:miter lim="800000"/>
              <a:headEnd/>
              <a:tailEnd/>
            </a:ln>
          </p:spPr>
          <p:txBody>
            <a:bodyPr wrap="none" anchor="ctr"/>
            <a:lstStyle/>
            <a:p>
              <a:endParaRPr lang="zh-CN" altLang="en-US"/>
            </a:p>
          </p:txBody>
        </p:sp>
        <p:sp>
          <p:nvSpPr>
            <p:cNvPr id="128017" name="Text Box 16"/>
            <p:cNvSpPr txBox="1">
              <a:spLocks noChangeArrowheads="1"/>
            </p:cNvSpPr>
            <p:nvPr/>
          </p:nvSpPr>
          <p:spPr bwMode="auto">
            <a:xfrm>
              <a:off x="3107" y="1525"/>
              <a:ext cx="816" cy="267"/>
            </a:xfrm>
            <a:prstGeom prst="rect">
              <a:avLst/>
            </a:prstGeom>
            <a:noFill/>
            <a:ln w="38100">
              <a:noFill/>
              <a:miter lim="800000"/>
              <a:headEnd/>
              <a:tailEnd/>
            </a:ln>
          </p:spPr>
          <p:txBody>
            <a:bodyPr>
              <a:spAutoFit/>
            </a:bodyPr>
            <a:lstStyle/>
            <a:p>
              <a:r>
                <a:rPr lang="zh-CN" altLang="en-US" sz="2000">
                  <a:latin typeface="Times New Roman" pitchFamily="18" charset="0"/>
                  <a:ea typeface="楷体_GB2312"/>
                  <a:cs typeface="楷体_GB2312"/>
                </a:rPr>
                <a:t>操作者</a:t>
              </a:r>
            </a:p>
          </p:txBody>
        </p:sp>
        <p:sp>
          <p:nvSpPr>
            <p:cNvPr id="128018" name="Line 17"/>
            <p:cNvSpPr>
              <a:spLocks noChangeShapeType="1"/>
            </p:cNvSpPr>
            <p:nvPr/>
          </p:nvSpPr>
          <p:spPr bwMode="auto">
            <a:xfrm flipH="1">
              <a:off x="1111" y="2478"/>
              <a:ext cx="499" cy="0"/>
            </a:xfrm>
            <a:prstGeom prst="line">
              <a:avLst/>
            </a:prstGeom>
            <a:noFill/>
            <a:ln w="38100">
              <a:solidFill>
                <a:schemeClr val="tx1"/>
              </a:solidFill>
              <a:round/>
              <a:headEnd/>
              <a:tailEnd/>
            </a:ln>
          </p:spPr>
          <p:txBody>
            <a:bodyPr wrap="none"/>
            <a:lstStyle/>
            <a:p>
              <a:endParaRPr lang="zh-CN" altLang="en-US"/>
            </a:p>
          </p:txBody>
        </p:sp>
        <p:sp>
          <p:nvSpPr>
            <p:cNvPr id="128019" name="Line 18"/>
            <p:cNvSpPr>
              <a:spLocks noChangeShapeType="1"/>
            </p:cNvSpPr>
            <p:nvPr/>
          </p:nvSpPr>
          <p:spPr bwMode="auto">
            <a:xfrm flipH="1" flipV="1">
              <a:off x="1700" y="2114"/>
              <a:ext cx="408" cy="227"/>
            </a:xfrm>
            <a:prstGeom prst="line">
              <a:avLst/>
            </a:prstGeom>
            <a:noFill/>
            <a:ln w="38100">
              <a:solidFill>
                <a:schemeClr val="tx1"/>
              </a:solidFill>
              <a:round/>
              <a:headEnd/>
              <a:tailEnd/>
            </a:ln>
          </p:spPr>
          <p:txBody>
            <a:bodyPr wrap="none"/>
            <a:lstStyle/>
            <a:p>
              <a:endParaRPr lang="zh-CN" altLang="en-US"/>
            </a:p>
          </p:txBody>
        </p:sp>
        <p:sp>
          <p:nvSpPr>
            <p:cNvPr id="128020" name="Line 19"/>
            <p:cNvSpPr>
              <a:spLocks noChangeShapeType="1"/>
            </p:cNvSpPr>
            <p:nvPr/>
          </p:nvSpPr>
          <p:spPr bwMode="auto">
            <a:xfrm flipH="1" flipV="1">
              <a:off x="1972" y="1888"/>
              <a:ext cx="817" cy="499"/>
            </a:xfrm>
            <a:prstGeom prst="line">
              <a:avLst/>
            </a:prstGeom>
            <a:noFill/>
            <a:ln w="38100">
              <a:solidFill>
                <a:schemeClr val="tx1"/>
              </a:solidFill>
              <a:round/>
              <a:headEnd/>
              <a:tailEnd/>
            </a:ln>
          </p:spPr>
          <p:txBody>
            <a:bodyPr wrap="none"/>
            <a:lstStyle/>
            <a:p>
              <a:endParaRPr lang="zh-CN" altLang="en-US"/>
            </a:p>
          </p:txBody>
        </p:sp>
        <p:sp>
          <p:nvSpPr>
            <p:cNvPr id="128021" name="Text Box 21"/>
            <p:cNvSpPr txBox="1">
              <a:spLocks noChangeArrowheads="1"/>
            </p:cNvSpPr>
            <p:nvPr/>
          </p:nvSpPr>
          <p:spPr bwMode="auto">
            <a:xfrm>
              <a:off x="1655" y="1616"/>
              <a:ext cx="817" cy="266"/>
            </a:xfrm>
            <a:prstGeom prst="rect">
              <a:avLst/>
            </a:prstGeom>
            <a:noFill/>
            <a:ln w="38100">
              <a:noFill/>
              <a:miter lim="800000"/>
              <a:headEnd/>
              <a:tailEnd/>
            </a:ln>
          </p:spPr>
          <p:txBody>
            <a:bodyPr>
              <a:spAutoFit/>
            </a:bodyPr>
            <a:lstStyle/>
            <a:p>
              <a:r>
                <a:rPr lang="zh-CN" altLang="en-US" sz="2000">
                  <a:latin typeface="Times New Roman" pitchFamily="18" charset="0"/>
                  <a:ea typeface="楷体_GB2312"/>
                  <a:cs typeface="楷体_GB2312"/>
                </a:rPr>
                <a:t>锁紧垫圈</a:t>
              </a:r>
            </a:p>
          </p:txBody>
        </p:sp>
        <p:sp>
          <p:nvSpPr>
            <p:cNvPr id="128022" name="Text Box 22"/>
            <p:cNvSpPr txBox="1">
              <a:spLocks noChangeArrowheads="1"/>
            </p:cNvSpPr>
            <p:nvPr/>
          </p:nvSpPr>
          <p:spPr bwMode="auto">
            <a:xfrm>
              <a:off x="385" y="2341"/>
              <a:ext cx="861" cy="267"/>
            </a:xfrm>
            <a:prstGeom prst="rect">
              <a:avLst/>
            </a:prstGeom>
            <a:noFill/>
            <a:ln w="38100">
              <a:noFill/>
              <a:miter lim="800000"/>
              <a:headEnd/>
              <a:tailEnd/>
            </a:ln>
          </p:spPr>
          <p:txBody>
            <a:bodyPr>
              <a:spAutoFit/>
            </a:bodyPr>
            <a:lstStyle/>
            <a:p>
              <a:r>
                <a:rPr lang="zh-CN" altLang="en-US" sz="2000">
                  <a:latin typeface="Times New Roman" pitchFamily="18" charset="0"/>
                  <a:ea typeface="楷体_GB2312"/>
                  <a:cs typeface="楷体_GB2312"/>
                </a:rPr>
                <a:t>橡皮垫圈</a:t>
              </a:r>
            </a:p>
          </p:txBody>
        </p:sp>
        <p:sp>
          <p:nvSpPr>
            <p:cNvPr id="128023" name="Text Box 23"/>
            <p:cNvSpPr txBox="1">
              <a:spLocks noChangeArrowheads="1"/>
            </p:cNvSpPr>
            <p:nvPr/>
          </p:nvSpPr>
          <p:spPr bwMode="auto">
            <a:xfrm>
              <a:off x="930" y="1842"/>
              <a:ext cx="771" cy="471"/>
            </a:xfrm>
            <a:prstGeom prst="rect">
              <a:avLst/>
            </a:prstGeom>
            <a:noFill/>
            <a:ln w="38100">
              <a:noFill/>
              <a:miter lim="800000"/>
              <a:headEnd/>
              <a:tailEnd/>
            </a:ln>
          </p:spPr>
          <p:txBody>
            <a:bodyPr>
              <a:spAutoFit/>
            </a:bodyPr>
            <a:lstStyle/>
            <a:p>
              <a:r>
                <a:rPr lang="zh-CN" altLang="en-US" sz="2000">
                  <a:latin typeface="Times New Roman" pitchFamily="18" charset="0"/>
                  <a:ea typeface="楷体_GB2312"/>
                  <a:cs typeface="楷体_GB2312"/>
                </a:rPr>
                <a:t>平钢垫圈</a:t>
              </a:r>
            </a:p>
          </p:txBody>
        </p:sp>
        <p:sp>
          <p:nvSpPr>
            <p:cNvPr id="128024" name="Line 24"/>
            <p:cNvSpPr>
              <a:spLocks noChangeShapeType="1"/>
            </p:cNvSpPr>
            <p:nvPr/>
          </p:nvSpPr>
          <p:spPr bwMode="auto">
            <a:xfrm flipV="1">
              <a:off x="3334" y="1752"/>
              <a:ext cx="91" cy="272"/>
            </a:xfrm>
            <a:prstGeom prst="line">
              <a:avLst/>
            </a:prstGeom>
            <a:noFill/>
            <a:ln w="38100">
              <a:solidFill>
                <a:schemeClr val="tx1"/>
              </a:solidFill>
              <a:round/>
              <a:headEnd/>
              <a:tailEnd/>
            </a:ln>
          </p:spPr>
          <p:txBody>
            <a:bodyPr wrap="none"/>
            <a:lstStyle/>
            <a:p>
              <a:endParaRPr lang="zh-CN" altLang="en-US"/>
            </a:p>
          </p:txBody>
        </p:sp>
      </p:grpSp>
      <p:sp>
        <p:nvSpPr>
          <p:cNvPr id="128003" name="Text Box 26"/>
          <p:cNvSpPr txBox="1">
            <a:spLocks noChangeArrowheads="1"/>
          </p:cNvSpPr>
          <p:nvPr/>
        </p:nvSpPr>
        <p:spPr bwMode="auto">
          <a:xfrm>
            <a:off x="2843213" y="4652963"/>
            <a:ext cx="33845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装螺栓和垫圈的旧方法</a:t>
            </a:r>
          </a:p>
        </p:txBody>
      </p:sp>
      <p:pic>
        <p:nvPicPr>
          <p:cNvPr id="128004" name="Picture 27"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28005" name="Picture 28" descr="下一节"/>
          <p:cNvPicPr>
            <a:picLocks noChangeAspect="1" noChangeArrowheads="1"/>
          </p:cNvPicPr>
          <p:nvPr/>
        </p:nvPicPr>
        <p:blipFill>
          <a:blip r:embed="rId4"/>
          <a:srcRect/>
          <a:stretch>
            <a:fillRect/>
          </a:stretch>
        </p:blipFill>
        <p:spPr bwMode="auto">
          <a:xfrm>
            <a:off x="5564188" y="6508750"/>
            <a:ext cx="760412" cy="273050"/>
          </a:xfrm>
          <a:prstGeom prst="rect">
            <a:avLst/>
          </a:prstGeom>
          <a:noFill/>
          <a:ln w="9525">
            <a:noFill/>
            <a:miter lim="800000"/>
            <a:headEnd/>
            <a:tailEnd/>
          </a:ln>
        </p:spPr>
      </p:pic>
      <p:sp>
        <p:nvSpPr>
          <p:cNvPr id="128006" name="Text Box 29"/>
          <p:cNvSpPr txBox="1">
            <a:spLocks noChangeArrowheads="1"/>
          </p:cNvSpPr>
          <p:nvPr/>
        </p:nvSpPr>
        <p:spPr bwMode="auto">
          <a:xfrm>
            <a:off x="1619250" y="6453188"/>
            <a:ext cx="4824413" cy="366712"/>
          </a:xfrm>
          <a:prstGeom prst="rect">
            <a:avLst/>
          </a:prstGeom>
          <a:solidFill>
            <a:schemeClr val="bg1"/>
          </a:solidFill>
          <a:ln w="9525">
            <a:noFill/>
            <a:miter lim="800000"/>
            <a:headEnd/>
            <a:tailEnd/>
          </a:ln>
        </p:spPr>
        <p:txBody>
          <a:bodyPr>
            <a:spAutoFit/>
          </a:bodyPr>
          <a:lstStyle/>
          <a:p>
            <a:endParaRPr lang="zh-CN" altLang="en-US">
              <a:latin typeface="Lucida Sans Unicode"/>
              <a:ea typeface="黑体" pitchFamily="49" charset="-122"/>
            </a:endParaRPr>
          </a:p>
        </p:txBody>
      </p: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5" name="Picture 2"/>
          <p:cNvPicPr>
            <a:picLocks noChangeArrowheads="1"/>
          </p:cNvPicPr>
          <p:nvPr/>
        </p:nvPicPr>
        <p:blipFill>
          <a:blip r:embed="rId2"/>
          <a:srcRect l="8438" t="7538" r="8438" b="11357"/>
          <a:stretch>
            <a:fillRect/>
          </a:stretch>
        </p:blipFill>
        <p:spPr bwMode="auto">
          <a:xfrm>
            <a:off x="395288" y="908050"/>
            <a:ext cx="7632700" cy="4178300"/>
          </a:xfrm>
          <a:prstGeom prst="rect">
            <a:avLst/>
          </a:prstGeom>
          <a:noFill/>
          <a:ln w="9525">
            <a:noFill/>
            <a:miter lim="800000"/>
            <a:headEnd/>
            <a:tailEnd/>
          </a:ln>
        </p:spPr>
      </p:pic>
      <p:sp>
        <p:nvSpPr>
          <p:cNvPr id="162819" name="Rectangle 3"/>
          <p:cNvSpPr>
            <a:spLocks noGrp="1" noChangeArrowheads="1"/>
          </p:cNvSpPr>
          <p:nvPr>
            <p:ph type="title"/>
          </p:nvPr>
        </p:nvSpPr>
        <p:spPr>
          <a:xfrm>
            <a:off x="2743200" y="914400"/>
            <a:ext cx="4876800" cy="649288"/>
          </a:xfrm>
        </p:spPr>
        <p:txBody>
          <a:bodyPr lIns="97434" tIns="48717" rIns="97434" bIns="48717"/>
          <a:lstStyle/>
          <a:p>
            <a:pPr fontAlgn="auto">
              <a:spcAft>
                <a:spcPts val="0"/>
              </a:spcAft>
              <a:defRPr/>
            </a:pPr>
            <a:r>
              <a:rPr lang="zh-CN" altLang="en-US" sz="2600" smtClean="0">
                <a:solidFill>
                  <a:schemeClr val="bg1"/>
                </a:solidFill>
              </a:rPr>
              <a:t>装配螺栓与垫圈的新方法</a:t>
            </a:r>
          </a:p>
        </p:txBody>
      </p:sp>
      <p:sp>
        <p:nvSpPr>
          <p:cNvPr id="129027" name="Text Box 4"/>
          <p:cNvSpPr txBox="1">
            <a:spLocks noChangeArrowheads="1"/>
          </p:cNvSpPr>
          <p:nvPr/>
        </p:nvSpPr>
        <p:spPr bwMode="auto">
          <a:xfrm>
            <a:off x="3124200" y="5257800"/>
            <a:ext cx="3384550" cy="457200"/>
          </a:xfrm>
          <a:prstGeom prst="rect">
            <a:avLst/>
          </a:prstGeom>
          <a:solidFill>
            <a:srgbClr val="CCECFF"/>
          </a:solidFill>
          <a:ln w="9525" algn="ctr">
            <a:solidFill>
              <a:srgbClr val="66CCFF"/>
            </a:solidFill>
            <a:miter lim="800000"/>
            <a:headEnd/>
            <a:tailEnd/>
          </a:ln>
        </p:spPr>
        <p:txBody>
          <a:bodyPr anchor="ctr"/>
          <a:lstStyle/>
          <a:p>
            <a:r>
              <a:rPr lang="zh-CN" altLang="en-US">
                <a:solidFill>
                  <a:schemeClr val="hlink"/>
                </a:solidFill>
                <a:latin typeface="黑体" pitchFamily="49" charset="-122"/>
                <a:ea typeface="黑体" pitchFamily="49" charset="-122"/>
                <a:cs typeface="Arial" charset="0"/>
              </a:rPr>
              <a:t>装螺栓和垫圈的新方法</a:t>
            </a:r>
          </a:p>
        </p:txBody>
      </p:sp>
      <p:pic>
        <p:nvPicPr>
          <p:cNvPr id="129028" name="Picture 5"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29029" name="Picture 6" descr="下一节"/>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
        <p:nvSpPr>
          <p:cNvPr id="129030" name="Text Box 7"/>
          <p:cNvSpPr txBox="1">
            <a:spLocks noChangeArrowheads="1"/>
          </p:cNvSpPr>
          <p:nvPr/>
        </p:nvSpPr>
        <p:spPr bwMode="auto">
          <a:xfrm>
            <a:off x="1619250" y="6453188"/>
            <a:ext cx="4824413" cy="366712"/>
          </a:xfrm>
          <a:prstGeom prst="rect">
            <a:avLst/>
          </a:prstGeom>
          <a:solidFill>
            <a:schemeClr val="bg1"/>
          </a:solidFill>
          <a:ln w="9525">
            <a:noFill/>
            <a:miter lim="800000"/>
            <a:headEnd/>
            <a:tailEnd/>
          </a:ln>
        </p:spPr>
        <p:txBody>
          <a:bodyPr>
            <a:spAutoFit/>
          </a:bodyPr>
          <a:lstStyle/>
          <a:p>
            <a:endParaRPr lang="zh-CN" altLang="en-US">
              <a:latin typeface="Lucida Sans Unicode"/>
              <a:ea typeface="黑体" pitchFamily="49" charset="-122"/>
            </a:endParaRPr>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ChangeArrowheads="1"/>
          </p:cNvSpPr>
          <p:nvPr/>
        </p:nvSpPr>
        <p:spPr bwMode="auto">
          <a:xfrm>
            <a:off x="533400" y="1524000"/>
            <a:ext cx="8077200" cy="4464050"/>
          </a:xfrm>
          <a:prstGeom prst="rect">
            <a:avLst/>
          </a:prstGeom>
          <a:noFill/>
          <a:ln w="38100" cmpd="dbl" algn="ctr">
            <a:solidFill>
              <a:srgbClr val="99CCFF"/>
            </a:solidFill>
            <a:miter lim="800000"/>
            <a:headEnd/>
            <a:tailEnd/>
          </a:ln>
          <a:effectLst/>
        </p:spPr>
        <p:txBody>
          <a:bodyPr lIns="96762" tIns="48381" rIns="96762" bIns="48381">
            <a:spAutoFit/>
          </a:bodyPr>
          <a:lstStyle/>
          <a:p>
            <a:pPr defTabSz="968375" fontAlgn="auto">
              <a:lnSpc>
                <a:spcPct val="115000"/>
              </a:lnSpc>
              <a:spcBef>
                <a:spcPts val="0"/>
              </a:spcBef>
              <a:spcAft>
                <a:spcPts val="0"/>
              </a:spcAft>
              <a:buClr>
                <a:schemeClr val="accent2"/>
              </a:buClr>
              <a:buSzPct val="80000"/>
              <a:buFont typeface="Wingdings" pitchFamily="2" charset="2"/>
              <a:buNone/>
              <a:defRPr/>
            </a:pPr>
            <a:r>
              <a:rPr lang="zh-CN" altLang="en-US" sz="30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   改良后的动素程序</a:t>
            </a:r>
          </a:p>
          <a:p>
            <a:pPr defTabSz="968375" fontAlgn="auto">
              <a:lnSpc>
                <a:spcPct val="115000"/>
              </a:lnSpc>
              <a:spcBef>
                <a:spcPct val="5000"/>
              </a:spcBef>
              <a:spcAft>
                <a:spcPct val="5000"/>
              </a:spcAft>
              <a:buClr>
                <a:schemeClr val="accent2"/>
              </a:buClr>
              <a:buSzPct val="80000"/>
              <a:buFont typeface="Wingdings" pitchFamily="2" charset="2"/>
              <a:buNone/>
              <a:defRPr/>
            </a:pPr>
            <a:r>
              <a:rPr lang="zh-CN" altLang="en-US" sz="2400">
                <a:latin typeface="+mn-lt"/>
                <a:ea typeface="楷体_GB2312" pitchFamily="49" charset="-122"/>
                <a:cs typeface="Arial" pitchFamily="34" charset="0"/>
              </a:rPr>
              <a:t>    在装配时，两手同时移向两个</a:t>
            </a:r>
            <a:r>
              <a:rPr lang="en-US" altLang="zh-CN" sz="2400">
                <a:latin typeface="+mn-lt"/>
                <a:ea typeface="楷体_GB2312" pitchFamily="49" charset="-122"/>
                <a:cs typeface="Arial" pitchFamily="34" charset="0"/>
              </a:rPr>
              <a:t>1</a:t>
            </a:r>
            <a:r>
              <a:rPr lang="zh-CN" altLang="en-US" sz="2400">
                <a:latin typeface="+mn-lt"/>
                <a:ea typeface="楷体_GB2312" pitchFamily="49" charset="-122"/>
                <a:cs typeface="Arial" pitchFamily="34" charset="0"/>
              </a:rPr>
              <a:t>号盒，将两个橡皮垫圈同时放入夹具的两个沉头孔中，随后左右两手又以同样方式将两只平钢垫圈放到橡皮垫圈之上，接着再将两个锁紧垫圈分别放到最上面。然后，左右两手各握取一只螺栓并把它们分别穿入呈同心状态的一组垫圈的洞孔里。由于橡皮垫圈的孔略小于螺栓大径，故螺栓压入洞孔后，即被夹紧，即使螺栓</a:t>
            </a:r>
            <a:r>
              <a:rPr lang="en-US" altLang="zh-CN" sz="2400">
                <a:latin typeface="+mn-lt"/>
                <a:ea typeface="楷体_GB2312" pitchFamily="49" charset="-122"/>
                <a:cs typeface="Arial" pitchFamily="34" charset="0"/>
              </a:rPr>
              <a:t>(</a:t>
            </a:r>
            <a:r>
              <a:rPr lang="zh-CN" altLang="en-US" sz="2400">
                <a:latin typeface="+mn-lt"/>
                <a:ea typeface="楷体_GB2312" pitchFamily="49" charset="-122"/>
                <a:cs typeface="Arial" pitchFamily="34" charset="0"/>
              </a:rPr>
              <a:t>带着垫圈</a:t>
            </a:r>
            <a:r>
              <a:rPr lang="en-US" altLang="zh-CN" sz="2400">
                <a:latin typeface="+mn-lt"/>
                <a:ea typeface="楷体_GB2312" pitchFamily="49" charset="-122"/>
                <a:cs typeface="Arial" pitchFamily="34" charset="0"/>
              </a:rPr>
              <a:t>)</a:t>
            </a:r>
            <a:r>
              <a:rPr lang="zh-CN" altLang="en-US" sz="2400">
                <a:latin typeface="+mn-lt"/>
                <a:ea typeface="楷体_GB2312" pitchFamily="49" charset="-122"/>
                <a:cs typeface="Arial" pitchFamily="34" charset="0"/>
              </a:rPr>
              <a:t>被垂直提起，这些垫圈也不会松脱。同时，两手将装配好的组件从金属做成的溜料槽口放入。</a:t>
            </a:r>
          </a:p>
        </p:txBody>
      </p:sp>
      <p:pic>
        <p:nvPicPr>
          <p:cNvPr id="130050" name="Picture 3" descr="上一节">
            <a:hlinkClick r:id="rId2" action="ppaction://hlinksldjump"/>
          </p:cNvPr>
          <p:cNvPicPr>
            <a:picLocks noChangeAspect="1" noChangeArrowheads="1"/>
          </p:cNvPicPr>
          <p:nvPr/>
        </p:nvPicPr>
        <p:blipFill>
          <a:blip r:embed="rId3"/>
          <a:srcRect/>
          <a:stretch>
            <a:fillRect/>
          </a:stretch>
        </p:blipFill>
        <p:spPr bwMode="auto">
          <a:xfrm>
            <a:off x="4802188" y="6508750"/>
            <a:ext cx="760412" cy="273050"/>
          </a:xfrm>
          <a:prstGeom prst="rect">
            <a:avLst/>
          </a:prstGeom>
          <a:noFill/>
          <a:ln w="9525">
            <a:noFill/>
            <a:miter lim="800000"/>
            <a:headEnd/>
            <a:tailEnd/>
          </a:ln>
        </p:spPr>
      </p:pic>
      <p:pic>
        <p:nvPicPr>
          <p:cNvPr id="130051" name="Picture 4" descr="下一节"/>
          <p:cNvPicPr>
            <a:picLocks noChangeAspect="1" noChangeArrowheads="1"/>
          </p:cNvPicPr>
          <p:nvPr/>
        </p:nvPicPr>
        <p:blipFill>
          <a:blip r:embed="rId4"/>
          <a:srcRect/>
          <a:stretch>
            <a:fillRect/>
          </a:stretch>
        </p:blipFill>
        <p:spPr bwMode="auto">
          <a:xfrm>
            <a:off x="5564188" y="6508750"/>
            <a:ext cx="760412" cy="273050"/>
          </a:xfrm>
          <a:prstGeom prst="rect">
            <a:avLst/>
          </a:prstGeom>
          <a:noFill/>
          <a:ln w="9525">
            <a:noFill/>
            <a:miter lim="800000"/>
            <a:headEnd/>
            <a:tailEnd/>
          </a:ln>
        </p:spPr>
      </p:pic>
      <p:pic>
        <p:nvPicPr>
          <p:cNvPr id="130052" name="Picture 5"/>
          <p:cNvPicPr>
            <a:picLocks noChangeArrowheads="1"/>
          </p:cNvPicPr>
          <p:nvPr/>
        </p:nvPicPr>
        <p:blipFill>
          <a:blip r:embed="rId5"/>
          <a:srcRect l="8438" t="7538" r="8438" b="11357"/>
          <a:stretch>
            <a:fillRect/>
          </a:stretch>
        </p:blipFill>
        <p:spPr bwMode="auto">
          <a:xfrm>
            <a:off x="5105400" y="0"/>
            <a:ext cx="3684588" cy="2038350"/>
          </a:xfrm>
          <a:prstGeom prst="rect">
            <a:avLst/>
          </a:prstGeom>
          <a:noFill/>
          <a:ln w="9525">
            <a:noFill/>
            <a:miter lim="800000"/>
            <a:headEnd/>
            <a:tailEnd/>
          </a:ln>
        </p:spPr>
      </p:pic>
      <p:sp>
        <p:nvSpPr>
          <p:cNvPr id="130053" name="Text Box 6"/>
          <p:cNvSpPr txBox="1">
            <a:spLocks noChangeArrowheads="1"/>
          </p:cNvSpPr>
          <p:nvPr/>
        </p:nvSpPr>
        <p:spPr bwMode="auto">
          <a:xfrm>
            <a:off x="1619250" y="6453188"/>
            <a:ext cx="4824413" cy="366712"/>
          </a:xfrm>
          <a:prstGeom prst="rect">
            <a:avLst/>
          </a:prstGeom>
          <a:solidFill>
            <a:schemeClr val="bg1"/>
          </a:solidFill>
          <a:ln w="9525">
            <a:noFill/>
            <a:miter lim="800000"/>
            <a:headEnd/>
            <a:tailEnd/>
          </a:ln>
        </p:spPr>
        <p:txBody>
          <a:bodyPr>
            <a:spAutoFit/>
          </a:bodyPr>
          <a:lstStyle/>
          <a:p>
            <a:endParaRPr lang="zh-CN" altLang="en-US">
              <a:latin typeface="Lucida Sans Unicode"/>
              <a:ea typeface="黑体" pitchFamily="49" charset="-122"/>
            </a:endParaRPr>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985" name="Picture 9" descr="shengyikatong1_0243"/>
          <p:cNvPicPr>
            <a:picLocks noChangeAspect="1" noChangeArrowheads="1"/>
          </p:cNvPicPr>
          <p:nvPr/>
        </p:nvPicPr>
        <p:blipFill>
          <a:blip r:embed="rId2"/>
          <a:srcRect/>
          <a:stretch>
            <a:fillRect/>
          </a:stretch>
        </p:blipFill>
        <p:spPr bwMode="auto">
          <a:xfrm>
            <a:off x="6172200" y="4398963"/>
            <a:ext cx="2514600" cy="1874837"/>
          </a:xfrm>
          <a:prstGeom prst="rect">
            <a:avLst/>
          </a:prstGeom>
          <a:noFill/>
          <a:ln w="9525">
            <a:noFill/>
            <a:miter lim="800000"/>
            <a:headEnd/>
            <a:tailEnd/>
          </a:ln>
        </p:spPr>
      </p:pic>
      <p:sp>
        <p:nvSpPr>
          <p:cNvPr id="254978" name="Rectangle 2"/>
          <p:cNvSpPr>
            <a:spLocks noChangeArrowheads="1"/>
          </p:cNvSpPr>
          <p:nvPr/>
        </p:nvSpPr>
        <p:spPr bwMode="auto">
          <a:xfrm>
            <a:off x="538163" y="2857500"/>
            <a:ext cx="7994650" cy="2212975"/>
          </a:xfrm>
          <a:prstGeom prst="rect">
            <a:avLst/>
          </a:prstGeom>
          <a:noFill/>
          <a:ln w="9525" algn="ctr">
            <a:noFill/>
            <a:miter lim="800000"/>
            <a:headEnd/>
            <a:tailEnd/>
          </a:ln>
        </p:spPr>
        <p:txBody>
          <a:bodyPr lIns="96762" tIns="48381" rIns="96762" bIns="48381">
            <a:spAutoFit/>
          </a:bodyPr>
          <a:lstStyle/>
          <a:p>
            <a:pPr defTabSz="968375">
              <a:spcBef>
                <a:spcPct val="3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旧方法装配每套螺栓与垫圈组合件的平均时间是</a:t>
            </a:r>
            <a:r>
              <a:rPr lang="en-US" altLang="zh-CN" sz="2400">
                <a:latin typeface="Lucida Sans Unicode"/>
                <a:ea typeface="黑体" pitchFamily="49" charset="-122"/>
                <a:cs typeface="Arial" charset="0"/>
              </a:rPr>
              <a:t>0.084</a:t>
            </a:r>
            <a:r>
              <a:rPr lang="zh-CN" altLang="en-US" sz="2400">
                <a:latin typeface="Lucida Sans Unicode"/>
                <a:ea typeface="黑体" pitchFamily="49" charset="-122"/>
                <a:cs typeface="Arial" charset="0"/>
              </a:rPr>
              <a:t>分钟。</a:t>
            </a:r>
          </a:p>
          <a:p>
            <a:pPr defTabSz="968375">
              <a:spcBef>
                <a:spcPct val="3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 改良方法装配每套螺栓与垫圈的平均时间是</a:t>
            </a:r>
            <a:r>
              <a:rPr lang="en-US" altLang="zh-CN" sz="2400">
                <a:latin typeface="Lucida Sans Unicode"/>
                <a:ea typeface="黑体" pitchFamily="49" charset="-122"/>
                <a:cs typeface="Arial" charset="0"/>
              </a:rPr>
              <a:t>0.055</a:t>
            </a:r>
            <a:r>
              <a:rPr lang="zh-CN" altLang="en-US" sz="2400">
                <a:latin typeface="Lucida Sans Unicode"/>
                <a:ea typeface="黑体" pitchFamily="49" charset="-122"/>
                <a:cs typeface="Arial" charset="0"/>
              </a:rPr>
              <a:t>分钟，每装一套螺栓与垫圈节约的时间是</a:t>
            </a:r>
            <a:r>
              <a:rPr lang="en-US" altLang="zh-CN" sz="2400">
                <a:latin typeface="Lucida Sans Unicode"/>
                <a:ea typeface="黑体" pitchFamily="49" charset="-122"/>
                <a:cs typeface="Arial" charset="0"/>
              </a:rPr>
              <a:t>0.029</a:t>
            </a:r>
            <a:r>
              <a:rPr lang="zh-CN" altLang="en-US" sz="2400">
                <a:latin typeface="Lucida Sans Unicode"/>
                <a:ea typeface="黑体" pitchFamily="49" charset="-122"/>
                <a:cs typeface="Arial" charset="0"/>
              </a:rPr>
              <a:t>分钟。</a:t>
            </a:r>
          </a:p>
          <a:p>
            <a:pPr defTabSz="968375">
              <a:spcBef>
                <a:spcPct val="3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提高工效：</a:t>
            </a:r>
            <a:r>
              <a:rPr lang="en-US" altLang="zh-CN" sz="2400">
                <a:latin typeface="Lucida Sans Unicode"/>
                <a:ea typeface="黑体" pitchFamily="49" charset="-122"/>
                <a:cs typeface="Arial" charset="0"/>
              </a:rPr>
              <a:t>0</a:t>
            </a: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029÷0</a:t>
            </a: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084</a:t>
            </a:r>
            <a:r>
              <a:rPr lang="zh-CN" altLang="en-US" sz="2400">
                <a:latin typeface="Lucida Sans Unicode"/>
                <a:ea typeface="黑体" pitchFamily="49" charset="-122"/>
                <a:cs typeface="Arial" charset="0"/>
              </a:rPr>
              <a:t>＝</a:t>
            </a:r>
            <a:r>
              <a:rPr lang="en-US" altLang="zh-CN" sz="2400">
                <a:latin typeface="Lucida Sans Unicode"/>
                <a:ea typeface="黑体" pitchFamily="49" charset="-122"/>
                <a:cs typeface="Arial" charset="0"/>
              </a:rPr>
              <a:t>34</a:t>
            </a:r>
            <a:r>
              <a:rPr lang="zh-CN" altLang="en-US" sz="2400">
                <a:latin typeface="Lucida Sans Unicode"/>
                <a:ea typeface="黑体" pitchFamily="49" charset="-122"/>
                <a:cs typeface="Arial" charset="0"/>
              </a:rPr>
              <a:t>％。</a:t>
            </a:r>
          </a:p>
        </p:txBody>
      </p:sp>
      <p:sp>
        <p:nvSpPr>
          <p:cNvPr id="254979" name="Text Box 3"/>
          <p:cNvSpPr txBox="1">
            <a:spLocks noChangeArrowheads="1"/>
          </p:cNvSpPr>
          <p:nvPr/>
        </p:nvSpPr>
        <p:spPr bwMode="auto">
          <a:xfrm flipH="1">
            <a:off x="609600" y="914400"/>
            <a:ext cx="1981200" cy="560388"/>
          </a:xfrm>
          <a:prstGeom prst="rect">
            <a:avLst/>
          </a:prstGeom>
          <a:noFill/>
          <a:ln w="38100" cmpd="dbl" algn="ctr">
            <a:solidFill>
              <a:srgbClr val="99CCFF"/>
            </a:solidFill>
            <a:miter lim="800000"/>
            <a:headEnd/>
            <a:tailEnd/>
          </a:ln>
          <a:effectLst/>
        </p:spPr>
        <p:txBody>
          <a:bodyPr lIns="96762" tIns="48381" rIns="96762" bIns="48381">
            <a:spAutoFit/>
          </a:bodyPr>
          <a:lstStyle/>
          <a:p>
            <a:pPr defTabSz="968375" fontAlgn="auto">
              <a:spcBef>
                <a:spcPts val="0"/>
              </a:spcBef>
              <a:spcAft>
                <a:spcPts val="0"/>
              </a:spcAft>
              <a:buClr>
                <a:schemeClr val="accent2"/>
              </a:buClr>
              <a:buSzPct val="80000"/>
              <a:buFont typeface="Wingdings" pitchFamily="2" charset="2"/>
              <a:buNone/>
              <a:defRPr/>
            </a:pPr>
            <a:r>
              <a:rPr lang="zh-CN" altLang="en-US" sz="28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效果分析</a:t>
            </a:r>
          </a:p>
        </p:txBody>
      </p:sp>
      <p:sp>
        <p:nvSpPr>
          <p:cNvPr id="131076" name="Rectangle 4"/>
          <p:cNvSpPr>
            <a:spLocks noChangeArrowheads="1"/>
          </p:cNvSpPr>
          <p:nvPr/>
        </p:nvSpPr>
        <p:spPr bwMode="auto">
          <a:xfrm>
            <a:off x="466725" y="1562100"/>
            <a:ext cx="6919913" cy="460375"/>
          </a:xfrm>
          <a:prstGeom prst="rect">
            <a:avLst/>
          </a:prstGeom>
          <a:noFill/>
          <a:ln w="9525" algn="ctr">
            <a:noFill/>
            <a:miter lim="800000"/>
            <a:headEnd/>
            <a:tailEnd/>
          </a:ln>
        </p:spPr>
        <p:txBody>
          <a:bodyPr lIns="96762" tIns="48381" rIns="96762" bIns="48381">
            <a:spAutoFit/>
          </a:bodyPr>
          <a:lstStyle/>
          <a:p>
            <a:pPr defTabSz="968375">
              <a:spcBef>
                <a:spcPct val="10000"/>
              </a:spcBef>
              <a:spcAft>
                <a:spcPct val="10000"/>
              </a:spcAft>
              <a:buClr>
                <a:srgbClr val="FF6600"/>
              </a:buClr>
              <a:buFont typeface="Wingdings" pitchFamily="2" charset="2"/>
              <a:buChar char="ü"/>
            </a:pPr>
            <a:r>
              <a:rPr lang="zh-CN" altLang="en-US" sz="2400">
                <a:latin typeface="Lucida Sans Unicode"/>
                <a:ea typeface="黑体" pitchFamily="49" charset="-122"/>
                <a:cs typeface="Arial" charset="0"/>
              </a:rPr>
              <a:t>按改良方法每分钟能完成</a:t>
            </a:r>
            <a:r>
              <a:rPr lang="en-US" altLang="zh-CN" sz="2400">
                <a:latin typeface="Lucida Sans Unicode"/>
                <a:ea typeface="黑体" pitchFamily="49" charset="-122"/>
                <a:cs typeface="Arial" charset="0"/>
              </a:rPr>
              <a:t>18</a:t>
            </a:r>
            <a:r>
              <a:rPr lang="zh-CN" altLang="en-US" sz="2400">
                <a:latin typeface="Lucida Sans Unicode"/>
                <a:ea typeface="黑体" pitchFamily="49" charset="-122"/>
                <a:cs typeface="Arial" charset="0"/>
              </a:rPr>
              <a:t>个装配件。</a:t>
            </a:r>
          </a:p>
        </p:txBody>
      </p:sp>
      <p:sp>
        <p:nvSpPr>
          <p:cNvPr id="254981" name="Rectangle 5"/>
          <p:cNvSpPr>
            <a:spLocks noChangeArrowheads="1"/>
          </p:cNvSpPr>
          <p:nvPr/>
        </p:nvSpPr>
        <p:spPr bwMode="auto">
          <a:xfrm>
            <a:off x="538163" y="2209800"/>
            <a:ext cx="1944687" cy="560388"/>
          </a:xfrm>
          <a:prstGeom prst="rect">
            <a:avLst/>
          </a:prstGeom>
          <a:noFill/>
          <a:ln w="38100" cmpd="dbl" algn="ctr">
            <a:solidFill>
              <a:srgbClr val="99CCFF"/>
            </a:solidFill>
            <a:miter lim="800000"/>
            <a:headEnd/>
            <a:tailEnd/>
          </a:ln>
          <a:effectLst/>
        </p:spPr>
        <p:txBody>
          <a:bodyPr lIns="96762" tIns="48381" rIns="96762" bIns="48381">
            <a:spAutoFit/>
          </a:bodyPr>
          <a:lstStyle/>
          <a:p>
            <a:pPr defTabSz="968375" fontAlgn="auto">
              <a:spcBef>
                <a:spcPts val="0"/>
              </a:spcBef>
              <a:spcAft>
                <a:spcPts val="0"/>
              </a:spcAft>
              <a:buClr>
                <a:schemeClr val="accent2"/>
              </a:buClr>
              <a:buSzPct val="80000"/>
              <a:buFont typeface="Wingdings" pitchFamily="2" charset="2"/>
              <a:buNone/>
              <a:defRPr/>
            </a:pPr>
            <a:r>
              <a:rPr lang="zh-CN" altLang="en-US" sz="2800">
                <a:solidFill>
                  <a:schemeClr val="hlink"/>
                </a:solidFill>
                <a:effectLst>
                  <a:outerShdw blurRad="38100" dist="38100" dir="2700000" algn="tl">
                    <a:srgbClr val="C0C0C0"/>
                  </a:outerShdw>
                </a:effectLst>
                <a:latin typeface="楷体_GB2312" pitchFamily="49" charset="-122"/>
                <a:ea typeface="楷体_GB2312" pitchFamily="49" charset="-122"/>
                <a:cs typeface="Arial" pitchFamily="34" charset="0"/>
              </a:rPr>
              <a:t>效果比较</a:t>
            </a:r>
          </a:p>
        </p:txBody>
      </p:sp>
      <p:pic>
        <p:nvPicPr>
          <p:cNvPr id="131078" name="Picture 6" descr="上一节">
            <a:hlinkClick r:id="rId3" action="ppaction://hlinksldjump"/>
          </p:cNvPr>
          <p:cNvPicPr>
            <a:picLocks noChangeAspect="1" noChangeArrowheads="1"/>
          </p:cNvPicPr>
          <p:nvPr/>
        </p:nvPicPr>
        <p:blipFill>
          <a:blip r:embed="rId4"/>
          <a:srcRect/>
          <a:stretch>
            <a:fillRect/>
          </a:stretch>
        </p:blipFill>
        <p:spPr bwMode="auto">
          <a:xfrm>
            <a:off x="4802188" y="6508750"/>
            <a:ext cx="760412" cy="273050"/>
          </a:xfrm>
          <a:prstGeom prst="rect">
            <a:avLst/>
          </a:prstGeom>
          <a:noFill/>
          <a:ln w="9525">
            <a:noFill/>
            <a:miter lim="800000"/>
            <a:headEnd/>
            <a:tailEnd/>
          </a:ln>
        </p:spPr>
      </p:pic>
      <p:pic>
        <p:nvPicPr>
          <p:cNvPr id="131079" name="Picture 7" descr="下一节"/>
          <p:cNvPicPr>
            <a:picLocks noChangeAspect="1" noChangeArrowheads="1"/>
          </p:cNvPicPr>
          <p:nvPr/>
        </p:nvPicPr>
        <p:blipFill>
          <a:blip r:embed="rId5"/>
          <a:srcRect/>
          <a:stretch>
            <a:fillRect/>
          </a:stretch>
        </p:blipFill>
        <p:spPr bwMode="auto">
          <a:xfrm>
            <a:off x="5564188" y="6508750"/>
            <a:ext cx="760412" cy="273050"/>
          </a:xfrm>
          <a:prstGeom prst="rect">
            <a:avLst/>
          </a:prstGeom>
          <a:noFill/>
          <a:ln w="9525">
            <a:noFill/>
            <a:miter lim="800000"/>
            <a:headEnd/>
            <a:tailEnd/>
          </a:ln>
        </p:spPr>
      </p:pic>
      <p:sp>
        <p:nvSpPr>
          <p:cNvPr id="131080" name="Text Box 10"/>
          <p:cNvSpPr txBox="1">
            <a:spLocks noChangeArrowheads="1"/>
          </p:cNvSpPr>
          <p:nvPr/>
        </p:nvSpPr>
        <p:spPr bwMode="auto">
          <a:xfrm>
            <a:off x="1619250" y="6453188"/>
            <a:ext cx="4824413" cy="366712"/>
          </a:xfrm>
          <a:prstGeom prst="rect">
            <a:avLst/>
          </a:prstGeom>
          <a:solidFill>
            <a:schemeClr val="bg1"/>
          </a:solidFill>
          <a:ln w="9525">
            <a:noFill/>
            <a:miter lim="800000"/>
            <a:headEnd/>
            <a:tailEnd/>
          </a:ln>
        </p:spPr>
        <p:txBody>
          <a:bodyPr>
            <a:spAutoFit/>
          </a:bodyPr>
          <a:lstStyle/>
          <a:p>
            <a:endParaRPr lang="zh-CN" altLang="en-US">
              <a:latin typeface="Lucida Sans Unicode"/>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4981"/>
                                        </p:tgtEl>
                                        <p:attrNameLst>
                                          <p:attrName>style.visibility</p:attrName>
                                        </p:attrNameLst>
                                      </p:cBhvr>
                                      <p:to>
                                        <p:strVal val="visible"/>
                                      </p:to>
                                    </p:set>
                                    <p:animEffect transition="in" filter="blinds(horizontal)">
                                      <p:cBhvr>
                                        <p:cTn id="7" dur="500"/>
                                        <p:tgtEl>
                                          <p:spTgt spid="25498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4978"/>
                                        </p:tgtEl>
                                        <p:attrNameLst>
                                          <p:attrName>style.visibility</p:attrName>
                                        </p:attrNameLst>
                                      </p:cBhvr>
                                      <p:to>
                                        <p:strVal val="visible"/>
                                      </p:to>
                                    </p:set>
                                    <p:animEffect transition="in" filter="blinds(horizontal)">
                                      <p:cBhvr>
                                        <p:cTn id="12" dur="500"/>
                                        <p:tgtEl>
                                          <p:spTgt spid="254978"/>
                                        </p:tgtEl>
                                      </p:cBhvr>
                                    </p:animEffect>
                                  </p:childTnLst>
                                </p:cTn>
                              </p:par>
                            </p:childTnLst>
                          </p:cTn>
                        </p:par>
                        <p:par>
                          <p:cTn id="13" fill="hold">
                            <p:stCondLst>
                              <p:cond delay="500"/>
                            </p:stCondLst>
                            <p:childTnLst>
                              <p:par>
                                <p:cTn id="14" presetID="3" presetClass="entr" presetSubtype="10" fill="hold" nodeType="afterEffect">
                                  <p:stCondLst>
                                    <p:cond delay="0"/>
                                  </p:stCondLst>
                                  <p:childTnLst>
                                    <p:set>
                                      <p:cBhvr>
                                        <p:cTn id="15" dur="1" fill="hold">
                                          <p:stCondLst>
                                            <p:cond delay="0"/>
                                          </p:stCondLst>
                                        </p:cTn>
                                        <p:tgtEl>
                                          <p:spTgt spid="254985"/>
                                        </p:tgtEl>
                                        <p:attrNameLst>
                                          <p:attrName>style.visibility</p:attrName>
                                        </p:attrNameLst>
                                      </p:cBhvr>
                                      <p:to>
                                        <p:strVal val="visible"/>
                                      </p:to>
                                    </p:set>
                                    <p:animEffect transition="in" filter="blinds(horizontal)">
                                      <p:cBhvr>
                                        <p:cTn id="16" dur="500"/>
                                        <p:tgtEl>
                                          <p:spTgt spid="2549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8" grpId="0" autoUpdateAnimBg="0"/>
      <p:bldP spid="254981" grpId="0" animBg="1" autoUpdateAnimBg="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8" name="Text Box 10"/>
          <p:cNvSpPr txBox="1">
            <a:spLocks noChangeArrowheads="1"/>
          </p:cNvSpPr>
          <p:nvPr/>
        </p:nvSpPr>
        <p:spPr bwMode="auto">
          <a:xfrm>
            <a:off x="1447800" y="2971800"/>
            <a:ext cx="7315200" cy="2536825"/>
          </a:xfrm>
          <a:prstGeom prst="rect">
            <a:avLst/>
          </a:prstGeom>
          <a:noFill/>
          <a:ln w="9525">
            <a:noFill/>
            <a:miter lim="800000"/>
            <a:headEnd/>
            <a:tailEnd/>
          </a:ln>
          <a:effectLst/>
        </p:spPr>
        <p:txBody>
          <a:bodyPr>
            <a:spAutoFit/>
          </a:bodyPr>
          <a:lstStyle/>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伸  手 (</a:t>
            </a:r>
            <a:r>
              <a:rPr kumimoji="1" lang="en-US" altLang="zh-TW" sz="1600" b="1">
                <a:solidFill>
                  <a:srgbClr val="336699"/>
                </a:solidFill>
                <a:effectLst>
                  <a:outerShdw blurRad="38100" dist="38100" dir="2700000" algn="tl">
                    <a:srgbClr val="C0C0C0"/>
                  </a:outerShdw>
                </a:effectLst>
                <a:latin typeface="+mn-lt"/>
                <a:ea typeface="標楷體" pitchFamily="65" charset="-120"/>
              </a:rPr>
              <a:t>Reach)      RE                                     </a:t>
            </a:r>
            <a:r>
              <a:rPr kumimoji="1" lang="zh-TW" altLang="en-US" sz="1600" b="1">
                <a:solidFill>
                  <a:srgbClr val="336699"/>
                </a:solidFill>
                <a:effectLst>
                  <a:outerShdw blurRad="38100" dist="38100" dir="2700000" algn="tl">
                    <a:srgbClr val="C0C0C0"/>
                  </a:outerShdw>
                </a:effectLst>
                <a:latin typeface="+mn-lt"/>
                <a:ea typeface="標楷體" pitchFamily="65" charset="-120"/>
              </a:rPr>
              <a:t>接近或离开目的物之动作           </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握取(</a:t>
            </a:r>
            <a:r>
              <a:rPr kumimoji="1" lang="en-US" altLang="zh-TW" sz="1600" b="1">
                <a:solidFill>
                  <a:srgbClr val="336699"/>
                </a:solidFill>
                <a:effectLst>
                  <a:outerShdw blurRad="38100" dist="38100" dir="2700000" algn="tl">
                    <a:srgbClr val="C0C0C0"/>
                  </a:outerShdw>
                </a:effectLst>
                <a:latin typeface="+mn-lt"/>
                <a:ea typeface="標楷體" pitchFamily="65" charset="-120"/>
              </a:rPr>
              <a:t>Grasp)            G                                    </a:t>
            </a:r>
            <a:r>
              <a:rPr kumimoji="1" lang="zh-TW" altLang="en-US" sz="1600" b="1">
                <a:solidFill>
                  <a:srgbClr val="336699"/>
                </a:solidFill>
                <a:effectLst>
                  <a:outerShdw blurRad="38100" dist="38100" dir="2700000" algn="tl">
                    <a:srgbClr val="C0C0C0"/>
                  </a:outerShdw>
                </a:effectLst>
                <a:latin typeface="+mn-lt"/>
                <a:ea typeface="標楷體" pitchFamily="65" charset="-120"/>
              </a:rPr>
              <a:t>为保持目的物之动作</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移物(</a:t>
            </a:r>
            <a:r>
              <a:rPr kumimoji="1" lang="en-US" altLang="zh-TW" sz="1600" b="1">
                <a:solidFill>
                  <a:srgbClr val="336699"/>
                </a:solidFill>
                <a:effectLst>
                  <a:outerShdw blurRad="38100" dist="38100" dir="2700000" algn="tl">
                    <a:srgbClr val="C0C0C0"/>
                  </a:outerShdw>
                </a:effectLst>
                <a:latin typeface="+mn-lt"/>
                <a:ea typeface="標楷體" pitchFamily="65" charset="-120"/>
              </a:rPr>
              <a:t>Move)            M                                    </a:t>
            </a:r>
            <a:r>
              <a:rPr kumimoji="1" lang="zh-TW" altLang="en-US" sz="1600" b="1">
                <a:solidFill>
                  <a:srgbClr val="336699"/>
                </a:solidFill>
                <a:effectLst>
                  <a:outerShdw blurRad="38100" dist="38100" dir="2700000" algn="tl">
                    <a:srgbClr val="C0C0C0"/>
                  </a:outerShdw>
                </a:effectLst>
                <a:latin typeface="+mn-lt"/>
                <a:ea typeface="標楷體" pitchFamily="65" charset="-120"/>
              </a:rPr>
              <a:t>将目的物由某位置移至另一位置之动作  </a:t>
            </a:r>
          </a:p>
          <a:p>
            <a:pPr fontAlgn="auto">
              <a:spcBef>
                <a:spcPct val="50000"/>
              </a:spcBef>
              <a:spcAft>
                <a:spcPts val="0"/>
              </a:spcAft>
              <a:defRPr/>
            </a:pPr>
            <a:r>
              <a:rPr kumimoji="1" lang="zh-TW" altLang="en-US" sz="1600" b="1">
                <a:solidFill>
                  <a:schemeClr val="tx2"/>
                </a:solidFill>
                <a:effectLst>
                  <a:outerShdw blurRad="38100" dist="38100" dir="2700000" algn="tl">
                    <a:srgbClr val="C0C0C0"/>
                  </a:outerShdw>
                </a:effectLst>
                <a:latin typeface="+mn-lt"/>
                <a:ea typeface="標楷體" pitchFamily="65" charset="-120"/>
              </a:rPr>
              <a:t>装配(</a:t>
            </a:r>
            <a:r>
              <a:rPr kumimoji="1" lang="en-US" altLang="zh-TW" sz="1600" b="1">
                <a:solidFill>
                  <a:schemeClr val="tx2"/>
                </a:solidFill>
                <a:effectLst>
                  <a:outerShdw blurRad="38100" dist="38100" dir="2700000" algn="tl">
                    <a:srgbClr val="C0C0C0"/>
                  </a:outerShdw>
                </a:effectLst>
                <a:latin typeface="+mn-lt"/>
                <a:ea typeface="標楷體" pitchFamily="65" charset="-120"/>
              </a:rPr>
              <a:t>Assemble)      A                                     </a:t>
            </a:r>
            <a:r>
              <a:rPr kumimoji="1" lang="zh-TW" altLang="en-US" sz="1600" b="1">
                <a:solidFill>
                  <a:schemeClr val="tx2"/>
                </a:solidFill>
                <a:effectLst>
                  <a:outerShdw blurRad="38100" dist="38100" dir="2700000" algn="tl">
                    <a:srgbClr val="C0C0C0"/>
                  </a:outerShdw>
                </a:effectLst>
                <a:latin typeface="+mn-lt"/>
                <a:ea typeface="標楷體" pitchFamily="65" charset="-120"/>
              </a:rPr>
              <a:t>为结合两个以上目的物之动作</a:t>
            </a:r>
          </a:p>
          <a:p>
            <a:pPr fontAlgn="auto">
              <a:spcBef>
                <a:spcPct val="50000"/>
              </a:spcBef>
              <a:spcAft>
                <a:spcPts val="0"/>
              </a:spcAft>
              <a:defRPr/>
            </a:pPr>
            <a:r>
              <a:rPr kumimoji="1" lang="zh-TW" altLang="en-US" sz="1600" b="1">
                <a:solidFill>
                  <a:schemeClr val="tx2"/>
                </a:solidFill>
                <a:effectLst>
                  <a:outerShdw blurRad="38100" dist="38100" dir="2700000" algn="tl">
                    <a:srgbClr val="C0C0C0"/>
                  </a:outerShdw>
                </a:effectLst>
                <a:latin typeface="+mn-lt"/>
                <a:ea typeface="標楷體" pitchFamily="65" charset="-120"/>
              </a:rPr>
              <a:t>应用(</a:t>
            </a:r>
            <a:r>
              <a:rPr kumimoji="1" lang="en-US" altLang="zh-TW" sz="1600" b="1">
                <a:solidFill>
                  <a:schemeClr val="tx2"/>
                </a:solidFill>
                <a:effectLst>
                  <a:outerShdw blurRad="38100" dist="38100" dir="2700000" algn="tl">
                    <a:srgbClr val="C0C0C0"/>
                  </a:outerShdw>
                </a:effectLst>
                <a:latin typeface="+mn-lt"/>
                <a:ea typeface="標楷體" pitchFamily="65" charset="-120"/>
              </a:rPr>
              <a:t>Use)                U                                      </a:t>
            </a:r>
            <a:r>
              <a:rPr kumimoji="1" lang="zh-TW" altLang="en-US" sz="1600" b="1">
                <a:solidFill>
                  <a:schemeClr val="tx2"/>
                </a:solidFill>
                <a:effectLst>
                  <a:outerShdw blurRad="38100" dist="38100" dir="2700000" algn="tl">
                    <a:srgbClr val="C0C0C0"/>
                  </a:outerShdw>
                </a:effectLst>
                <a:latin typeface="+mn-lt"/>
                <a:ea typeface="標楷體" pitchFamily="65" charset="-120"/>
              </a:rPr>
              <a:t>籍器具或设备改变目的物之动作</a:t>
            </a:r>
          </a:p>
          <a:p>
            <a:pPr fontAlgn="auto">
              <a:spcBef>
                <a:spcPct val="50000"/>
              </a:spcBef>
              <a:spcAft>
                <a:spcPts val="0"/>
              </a:spcAft>
              <a:defRPr/>
            </a:pPr>
            <a:r>
              <a:rPr kumimoji="1" lang="zh-TW" altLang="en-US" sz="1600" b="1">
                <a:solidFill>
                  <a:schemeClr val="tx2"/>
                </a:solidFill>
                <a:effectLst>
                  <a:outerShdw blurRad="38100" dist="38100" dir="2700000" algn="tl">
                    <a:srgbClr val="C0C0C0"/>
                  </a:outerShdw>
                </a:effectLst>
                <a:latin typeface="+mn-lt"/>
                <a:ea typeface="標楷體" pitchFamily="65" charset="-120"/>
              </a:rPr>
              <a:t>拆卸(</a:t>
            </a:r>
            <a:r>
              <a:rPr kumimoji="1" lang="en-US" altLang="zh-TW" sz="1600" b="1">
                <a:solidFill>
                  <a:schemeClr val="tx2"/>
                </a:solidFill>
                <a:effectLst>
                  <a:outerShdw blurRad="38100" dist="38100" dir="2700000" algn="tl">
                    <a:srgbClr val="C0C0C0"/>
                  </a:outerShdw>
                </a:effectLst>
                <a:latin typeface="+mn-lt"/>
                <a:ea typeface="標楷體" pitchFamily="65" charset="-120"/>
              </a:rPr>
              <a:t>Disassemble)   DA                                  </a:t>
            </a:r>
            <a:r>
              <a:rPr kumimoji="1" lang="zh-TW" altLang="en-US" sz="1600" b="1">
                <a:solidFill>
                  <a:schemeClr val="tx2"/>
                </a:solidFill>
                <a:effectLst>
                  <a:outerShdw blurRad="38100" dist="38100" dir="2700000" algn="tl">
                    <a:srgbClr val="C0C0C0"/>
                  </a:outerShdw>
                </a:effectLst>
                <a:latin typeface="+mn-lt"/>
                <a:ea typeface="標楷體" pitchFamily="65" charset="-120"/>
              </a:rPr>
              <a:t>分解两个以上目的物之动作</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放手(</a:t>
            </a:r>
            <a:r>
              <a:rPr kumimoji="1" lang="en-US" altLang="zh-TW" sz="1600" b="1">
                <a:solidFill>
                  <a:srgbClr val="336699"/>
                </a:solidFill>
                <a:effectLst>
                  <a:outerShdw blurRad="38100" dist="38100" dir="2700000" algn="tl">
                    <a:srgbClr val="C0C0C0"/>
                  </a:outerShdw>
                </a:effectLst>
                <a:latin typeface="+mn-lt"/>
                <a:ea typeface="標楷體" pitchFamily="65" charset="-120"/>
              </a:rPr>
              <a:t>Release)          RL                                    </a:t>
            </a:r>
            <a:r>
              <a:rPr kumimoji="1" lang="zh-TW" altLang="en-US" sz="1600" b="1">
                <a:solidFill>
                  <a:srgbClr val="336699"/>
                </a:solidFill>
                <a:effectLst>
                  <a:outerShdw blurRad="38100" dist="38100" dir="2700000" algn="tl">
                    <a:srgbClr val="C0C0C0"/>
                  </a:outerShdw>
                </a:effectLst>
                <a:latin typeface="+mn-lt"/>
                <a:ea typeface="標楷體" pitchFamily="65" charset="-120"/>
              </a:rPr>
              <a:t>放下目的物的动作</a:t>
            </a:r>
          </a:p>
        </p:txBody>
      </p:sp>
      <p:sp>
        <p:nvSpPr>
          <p:cNvPr id="22530" name="Rectangle 2"/>
          <p:cNvSpPr>
            <a:spLocks noGrp="1" noChangeArrowheads="1"/>
          </p:cNvSpPr>
          <p:nvPr>
            <p:ph type="title"/>
          </p:nvPr>
        </p:nvSpPr>
        <p:spPr>
          <a:xfrm>
            <a:off x="1371600" y="304800"/>
            <a:ext cx="7772400" cy="838200"/>
          </a:xfrm>
        </p:spPr>
        <p:txBody>
          <a:bodyPr/>
          <a:lstStyle/>
          <a:p>
            <a:pPr fontAlgn="auto">
              <a:spcAft>
                <a:spcPts val="0"/>
              </a:spcAft>
              <a:defRPr/>
            </a:pPr>
            <a:r>
              <a:rPr lang="zh-TW" altLang="en-US">
                <a:ea typeface="標楷體" pitchFamily="65" charset="-120"/>
              </a:rPr>
              <a:t>         </a:t>
            </a:r>
            <a:r>
              <a:rPr lang="zh-TW" altLang="en-US">
                <a:solidFill>
                  <a:srgbClr val="FF6600"/>
                </a:solidFill>
                <a:ea typeface="標楷體" pitchFamily="65" charset="-120"/>
              </a:rPr>
              <a:t>细微动作分析</a:t>
            </a:r>
            <a:endParaRPr lang="zh-TW" altLang="en-US">
              <a:ea typeface="標楷體" pitchFamily="65" charset="-120"/>
            </a:endParaRPr>
          </a:p>
        </p:txBody>
      </p:sp>
      <p:sp>
        <p:nvSpPr>
          <p:cNvPr id="57351" name="Rectangle 3"/>
          <p:cNvSpPr>
            <a:spLocks noGrp="1" noChangeArrowheads="1"/>
          </p:cNvSpPr>
          <p:nvPr>
            <p:ph type="body" idx="1"/>
          </p:nvPr>
        </p:nvSpPr>
        <p:spPr>
          <a:xfrm>
            <a:off x="1143000" y="1295400"/>
            <a:ext cx="5303838" cy="609600"/>
          </a:xfrm>
        </p:spPr>
        <p:txBody>
          <a:bodyPr/>
          <a:lstStyle/>
          <a:p>
            <a:r>
              <a:rPr lang="zh-TW" altLang="en-US" sz="2800" b="1" smtClean="0">
                <a:solidFill>
                  <a:srgbClr val="336699"/>
                </a:solidFill>
                <a:ea typeface="標楷體"/>
                <a:cs typeface="標楷體"/>
              </a:rPr>
              <a:t>动素:构成动作的基本单元</a:t>
            </a:r>
            <a:endParaRPr lang="zh-TW" altLang="en-US" b="1" smtClean="0">
              <a:solidFill>
                <a:srgbClr val="336699"/>
              </a:solidFill>
              <a:ea typeface="標楷體"/>
              <a:cs typeface="標楷體"/>
            </a:endParaRPr>
          </a:p>
        </p:txBody>
      </p:sp>
      <p:grpSp>
        <p:nvGrpSpPr>
          <p:cNvPr id="57352" name="Group 62"/>
          <p:cNvGrpSpPr>
            <a:grpSpLocks/>
          </p:cNvGrpSpPr>
          <p:nvPr/>
        </p:nvGrpSpPr>
        <p:grpSpPr bwMode="auto">
          <a:xfrm>
            <a:off x="1066800" y="1905000"/>
            <a:ext cx="7696200" cy="717550"/>
            <a:chOff x="768" y="1584"/>
            <a:chExt cx="4848" cy="452"/>
          </a:xfrm>
        </p:grpSpPr>
        <p:sp>
          <p:nvSpPr>
            <p:cNvPr id="57366" name="Text Box 4"/>
            <p:cNvSpPr txBox="1">
              <a:spLocks noChangeArrowheads="1"/>
            </p:cNvSpPr>
            <p:nvPr/>
          </p:nvSpPr>
          <p:spPr bwMode="auto">
            <a:xfrm>
              <a:off x="768" y="1584"/>
              <a:ext cx="288" cy="442"/>
            </a:xfrm>
            <a:prstGeom prst="rect">
              <a:avLst/>
            </a:prstGeom>
            <a:noFill/>
            <a:ln w="9525">
              <a:noFill/>
              <a:miter lim="800000"/>
              <a:headEnd/>
              <a:tailEnd/>
            </a:ln>
          </p:spPr>
          <p:txBody>
            <a:bodyPr>
              <a:spAutoFit/>
            </a:bodyPr>
            <a:lstStyle/>
            <a:p>
              <a:pPr>
                <a:spcBef>
                  <a:spcPct val="50000"/>
                </a:spcBef>
              </a:pPr>
              <a:r>
                <a:rPr kumimoji="1" lang="zh-TW" altLang="en-US" sz="2000" b="1">
                  <a:solidFill>
                    <a:srgbClr val="FF6600"/>
                  </a:solidFill>
                  <a:latin typeface="Lucida Sans Unicode"/>
                  <a:ea typeface="標楷體"/>
                  <a:cs typeface="標楷體"/>
                </a:rPr>
                <a:t>类     別</a:t>
              </a:r>
            </a:p>
          </p:txBody>
        </p:sp>
        <p:sp>
          <p:nvSpPr>
            <p:cNvPr id="57367" name="Text Box 5"/>
            <p:cNvSpPr txBox="1">
              <a:spLocks noChangeArrowheads="1"/>
            </p:cNvSpPr>
            <p:nvPr/>
          </p:nvSpPr>
          <p:spPr bwMode="auto">
            <a:xfrm>
              <a:off x="1248" y="1632"/>
              <a:ext cx="432" cy="404"/>
            </a:xfrm>
            <a:prstGeom prst="rect">
              <a:avLst/>
            </a:prstGeom>
            <a:noFill/>
            <a:ln w="9525">
              <a:noFill/>
              <a:miter lim="800000"/>
              <a:headEnd/>
              <a:tailEnd/>
            </a:ln>
          </p:spPr>
          <p:txBody>
            <a:bodyPr>
              <a:spAutoFit/>
            </a:bodyPr>
            <a:lstStyle/>
            <a:p>
              <a:pPr>
                <a:spcBef>
                  <a:spcPct val="50000"/>
                </a:spcBef>
              </a:pPr>
              <a:r>
                <a:rPr kumimoji="1" lang="zh-TW" altLang="en-US" b="1">
                  <a:solidFill>
                    <a:srgbClr val="FF6600"/>
                  </a:solidFill>
                  <a:latin typeface="Lucida Sans Unicode"/>
                  <a:ea typeface="標楷體"/>
                  <a:cs typeface="標楷體"/>
                </a:rPr>
                <a:t>动素 名称</a:t>
              </a:r>
              <a:endParaRPr kumimoji="1" lang="zh-TW" altLang="en-US" sz="1600" b="1">
                <a:solidFill>
                  <a:srgbClr val="FF6600"/>
                </a:solidFill>
                <a:latin typeface="Lucida Sans Unicode"/>
                <a:ea typeface="標楷體"/>
                <a:cs typeface="標楷體"/>
              </a:endParaRPr>
            </a:p>
          </p:txBody>
        </p:sp>
        <p:sp>
          <p:nvSpPr>
            <p:cNvPr id="57368" name="Text Box 6"/>
            <p:cNvSpPr txBox="1">
              <a:spLocks noChangeArrowheads="1"/>
            </p:cNvSpPr>
            <p:nvPr/>
          </p:nvSpPr>
          <p:spPr bwMode="auto">
            <a:xfrm>
              <a:off x="1824" y="1632"/>
              <a:ext cx="528" cy="404"/>
            </a:xfrm>
            <a:prstGeom prst="rect">
              <a:avLst/>
            </a:prstGeom>
            <a:noFill/>
            <a:ln w="9525">
              <a:noFill/>
              <a:miter lim="800000"/>
              <a:headEnd/>
              <a:tailEnd/>
            </a:ln>
          </p:spPr>
          <p:txBody>
            <a:bodyPr>
              <a:spAutoFit/>
            </a:bodyPr>
            <a:lstStyle/>
            <a:p>
              <a:pPr>
                <a:spcBef>
                  <a:spcPct val="50000"/>
                </a:spcBef>
              </a:pPr>
              <a:r>
                <a:rPr kumimoji="1" lang="zh-TW" altLang="en-US" b="1">
                  <a:solidFill>
                    <a:srgbClr val="FF6600"/>
                  </a:solidFill>
                  <a:latin typeface="Lucida Sans Unicode"/>
                  <a:ea typeface="標楷體"/>
                  <a:cs typeface="標楷體"/>
                </a:rPr>
                <a:t>文 字 符  号</a:t>
              </a:r>
            </a:p>
          </p:txBody>
        </p:sp>
        <p:sp>
          <p:nvSpPr>
            <p:cNvPr id="57369" name="Text Box 7"/>
            <p:cNvSpPr txBox="1">
              <a:spLocks noChangeArrowheads="1"/>
            </p:cNvSpPr>
            <p:nvPr/>
          </p:nvSpPr>
          <p:spPr bwMode="auto">
            <a:xfrm>
              <a:off x="2640" y="1632"/>
              <a:ext cx="473" cy="366"/>
            </a:xfrm>
            <a:prstGeom prst="rect">
              <a:avLst/>
            </a:prstGeom>
            <a:noFill/>
            <a:ln w="9525">
              <a:noFill/>
              <a:miter lim="800000"/>
              <a:headEnd/>
              <a:tailEnd/>
            </a:ln>
          </p:spPr>
          <p:txBody>
            <a:bodyPr>
              <a:spAutoFit/>
            </a:bodyPr>
            <a:lstStyle/>
            <a:p>
              <a:pPr>
                <a:spcBef>
                  <a:spcPct val="50000"/>
                </a:spcBef>
              </a:pPr>
              <a:r>
                <a:rPr kumimoji="1" lang="zh-TW" altLang="en-US" sz="1600" b="1">
                  <a:solidFill>
                    <a:srgbClr val="FF6600"/>
                  </a:solidFill>
                  <a:latin typeface="Lucida Sans Unicode"/>
                  <a:ea typeface="標楷體"/>
                  <a:cs typeface="標楷體"/>
                </a:rPr>
                <a:t>形 象 符 号</a:t>
              </a:r>
            </a:p>
          </p:txBody>
        </p:sp>
        <p:sp>
          <p:nvSpPr>
            <p:cNvPr id="57370" name="Text Box 8"/>
            <p:cNvSpPr txBox="1">
              <a:spLocks noChangeArrowheads="1"/>
            </p:cNvSpPr>
            <p:nvPr/>
          </p:nvSpPr>
          <p:spPr bwMode="auto">
            <a:xfrm>
              <a:off x="3840" y="1632"/>
              <a:ext cx="1776" cy="250"/>
            </a:xfrm>
            <a:prstGeom prst="rect">
              <a:avLst/>
            </a:prstGeom>
            <a:noFill/>
            <a:ln w="9525">
              <a:noFill/>
              <a:miter lim="800000"/>
              <a:headEnd/>
              <a:tailEnd/>
            </a:ln>
          </p:spPr>
          <p:txBody>
            <a:bodyPr>
              <a:spAutoFit/>
            </a:bodyPr>
            <a:lstStyle/>
            <a:p>
              <a:pPr>
                <a:spcBef>
                  <a:spcPct val="50000"/>
                </a:spcBef>
              </a:pPr>
              <a:r>
                <a:rPr kumimoji="1" lang="zh-TW" altLang="en-US" sz="2000" b="1">
                  <a:solidFill>
                    <a:srgbClr val="FF6600"/>
                  </a:solidFill>
                  <a:latin typeface="Lucida Sans Unicode"/>
                  <a:ea typeface="標楷體"/>
                  <a:cs typeface="標楷體"/>
                </a:rPr>
                <a:t>定                                义</a:t>
              </a:r>
            </a:p>
          </p:txBody>
        </p:sp>
      </p:grpSp>
      <p:sp>
        <p:nvSpPr>
          <p:cNvPr id="57353" name="Text Box 9"/>
          <p:cNvSpPr txBox="1">
            <a:spLocks noChangeArrowheads="1"/>
          </p:cNvSpPr>
          <p:nvPr/>
        </p:nvSpPr>
        <p:spPr bwMode="auto">
          <a:xfrm>
            <a:off x="990600" y="2895600"/>
            <a:ext cx="457200" cy="2633663"/>
          </a:xfrm>
          <a:prstGeom prst="rect">
            <a:avLst/>
          </a:prstGeom>
          <a:noFill/>
          <a:ln w="9525">
            <a:noFill/>
            <a:miter lim="800000"/>
            <a:headEnd/>
            <a:tailEnd/>
          </a:ln>
        </p:spPr>
        <p:txBody>
          <a:bodyPr>
            <a:spAutoFit/>
          </a:bodyPr>
          <a:lstStyle/>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r>
              <a:rPr kumimoji="1" lang="zh-TW" altLang="en-US" sz="1600">
                <a:solidFill>
                  <a:srgbClr val="CC0099"/>
                </a:solidFill>
                <a:latin typeface="Lucida Sans Unicode"/>
                <a:ea typeface="微軟正黑體" pitchFamily="34" charset="-120"/>
              </a:rPr>
              <a:t>第</a:t>
            </a:r>
          </a:p>
          <a:p>
            <a:pPr>
              <a:spcBef>
                <a:spcPct val="50000"/>
              </a:spcBef>
            </a:pPr>
            <a:endParaRPr kumimoji="1" lang="zh-TW" altLang="en-US" sz="1600">
              <a:solidFill>
                <a:srgbClr val="CC0099"/>
              </a:solidFill>
              <a:latin typeface="Lucida Sans Unicode"/>
              <a:ea typeface="微軟正黑體" pitchFamily="34" charset="-120"/>
            </a:endParaRPr>
          </a:p>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r>
              <a:rPr kumimoji="1" lang="zh-TW" altLang="en-US" sz="1400">
                <a:solidFill>
                  <a:srgbClr val="CC0099"/>
                </a:solidFill>
                <a:latin typeface="Lucida Sans Unicode"/>
                <a:ea typeface="微軟正黑體" pitchFamily="34" charset="-120"/>
              </a:rPr>
              <a:t>一</a:t>
            </a:r>
          </a:p>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r>
              <a:rPr kumimoji="1" lang="zh-TW" altLang="en-US" sz="1400">
                <a:solidFill>
                  <a:srgbClr val="CC0099"/>
                </a:solidFill>
                <a:latin typeface="Lucida Sans Unicode"/>
                <a:ea typeface="微軟正黑體" pitchFamily="34" charset="-120"/>
              </a:rPr>
              <a:t>类</a:t>
            </a:r>
          </a:p>
        </p:txBody>
      </p:sp>
      <p:sp>
        <p:nvSpPr>
          <p:cNvPr id="57354" name="Text Box 45"/>
          <p:cNvSpPr txBox="1">
            <a:spLocks noChangeArrowheads="1"/>
          </p:cNvSpPr>
          <p:nvPr/>
        </p:nvSpPr>
        <p:spPr bwMode="auto">
          <a:xfrm>
            <a:off x="3886200" y="3429000"/>
            <a:ext cx="838200" cy="457200"/>
          </a:xfrm>
          <a:prstGeom prst="rect">
            <a:avLst/>
          </a:prstGeom>
          <a:noFill/>
          <a:ln w="12700" cap="sq">
            <a:noFill/>
            <a:miter lim="800000"/>
            <a:headEnd type="none" w="sm" len="sm"/>
            <a:tailEnd type="none" w="sm" len="sm"/>
          </a:ln>
        </p:spPr>
        <p:txBody>
          <a:bodyPr>
            <a:spAutoFit/>
          </a:bodyPr>
          <a:lstStyle/>
          <a:p>
            <a:pPr>
              <a:spcBef>
                <a:spcPct val="50000"/>
              </a:spcBef>
            </a:pPr>
            <a:endParaRPr lang="zh-TW" altLang="en-US">
              <a:latin typeface="Lucida Sans Unicode"/>
              <a:ea typeface="微軟正黑體" pitchFamily="34" charset="-120"/>
            </a:endParaRPr>
          </a:p>
        </p:txBody>
      </p:sp>
      <p:pic>
        <p:nvPicPr>
          <p:cNvPr id="57355" name="Picture 47" descr="bb"/>
          <p:cNvPicPr>
            <a:picLocks noChangeAspect="1" noChangeArrowheads="1"/>
          </p:cNvPicPr>
          <p:nvPr/>
        </p:nvPicPr>
        <p:blipFill>
          <a:blip r:embed="rId3"/>
          <a:srcRect l="12250" t="16667" r="76500" b="67667"/>
          <a:stretch>
            <a:fillRect/>
          </a:stretch>
        </p:blipFill>
        <p:spPr bwMode="auto">
          <a:xfrm>
            <a:off x="4305300" y="4371975"/>
            <a:ext cx="381000" cy="398463"/>
          </a:xfrm>
          <a:prstGeom prst="rect">
            <a:avLst/>
          </a:prstGeom>
          <a:noFill/>
          <a:ln w="9525">
            <a:noFill/>
            <a:miter lim="800000"/>
            <a:headEnd/>
            <a:tailEnd/>
          </a:ln>
        </p:spPr>
      </p:pic>
      <p:pic>
        <p:nvPicPr>
          <p:cNvPr id="57356" name="Picture 48" descr="bb"/>
          <p:cNvPicPr>
            <a:picLocks noChangeAspect="1" noChangeArrowheads="1"/>
          </p:cNvPicPr>
          <p:nvPr/>
        </p:nvPicPr>
        <p:blipFill>
          <a:blip r:embed="rId4"/>
          <a:srcRect l="88000" t="8000" r="1042" b="82666"/>
          <a:stretch>
            <a:fillRect/>
          </a:stretch>
        </p:blipFill>
        <p:spPr bwMode="auto">
          <a:xfrm>
            <a:off x="4286250" y="2971800"/>
            <a:ext cx="417513" cy="266700"/>
          </a:xfrm>
          <a:prstGeom prst="rect">
            <a:avLst/>
          </a:prstGeom>
          <a:noFill/>
          <a:ln w="9525">
            <a:noFill/>
            <a:miter lim="800000"/>
            <a:headEnd/>
            <a:tailEnd/>
          </a:ln>
        </p:spPr>
      </p:pic>
      <p:pic>
        <p:nvPicPr>
          <p:cNvPr id="57357" name="Picture 49" descr="bb"/>
          <p:cNvPicPr>
            <a:picLocks noChangeAspect="1" noChangeArrowheads="1"/>
          </p:cNvPicPr>
          <p:nvPr/>
        </p:nvPicPr>
        <p:blipFill>
          <a:blip r:embed="rId3"/>
          <a:srcRect l="751" r="86000" b="83000"/>
          <a:stretch>
            <a:fillRect/>
          </a:stretch>
        </p:blipFill>
        <p:spPr bwMode="auto">
          <a:xfrm>
            <a:off x="4200525" y="3257550"/>
            <a:ext cx="504825" cy="485775"/>
          </a:xfrm>
          <a:prstGeom prst="rect">
            <a:avLst/>
          </a:prstGeom>
          <a:noFill/>
          <a:ln w="9525">
            <a:noFill/>
            <a:miter lim="800000"/>
            <a:headEnd/>
            <a:tailEnd/>
          </a:ln>
        </p:spPr>
      </p:pic>
      <p:pic>
        <p:nvPicPr>
          <p:cNvPr id="57358" name="Picture 50" descr="bb"/>
          <p:cNvPicPr>
            <a:picLocks noChangeAspect="1" noChangeArrowheads="1"/>
          </p:cNvPicPr>
          <p:nvPr/>
        </p:nvPicPr>
        <p:blipFill>
          <a:blip r:embed="rId3"/>
          <a:srcRect l="12750" t="3999" r="75999" b="86667"/>
          <a:stretch>
            <a:fillRect/>
          </a:stretch>
        </p:blipFill>
        <p:spPr bwMode="auto">
          <a:xfrm>
            <a:off x="4267200" y="3733800"/>
            <a:ext cx="428625" cy="266700"/>
          </a:xfrm>
          <a:prstGeom prst="rect">
            <a:avLst/>
          </a:prstGeom>
          <a:noFill/>
          <a:ln w="9525">
            <a:noFill/>
            <a:miter lim="800000"/>
            <a:headEnd/>
            <a:tailEnd/>
          </a:ln>
        </p:spPr>
      </p:pic>
      <p:pic>
        <p:nvPicPr>
          <p:cNvPr id="57359" name="Picture 51" descr="bb"/>
          <p:cNvPicPr>
            <a:picLocks noChangeAspect="1" noChangeArrowheads="1"/>
          </p:cNvPicPr>
          <p:nvPr/>
        </p:nvPicPr>
        <p:blipFill>
          <a:blip r:embed="rId3"/>
          <a:srcRect l="1750" t="16333" r="87000" b="68666"/>
          <a:stretch>
            <a:fillRect/>
          </a:stretch>
        </p:blipFill>
        <p:spPr bwMode="auto">
          <a:xfrm>
            <a:off x="4276725" y="3981450"/>
            <a:ext cx="428625" cy="428625"/>
          </a:xfrm>
          <a:prstGeom prst="rect">
            <a:avLst/>
          </a:prstGeom>
          <a:noFill/>
          <a:ln w="9525">
            <a:noFill/>
            <a:miter lim="800000"/>
            <a:headEnd/>
            <a:tailEnd/>
          </a:ln>
        </p:spPr>
      </p:pic>
      <p:pic>
        <p:nvPicPr>
          <p:cNvPr id="57360" name="Picture 53" descr="bb"/>
          <p:cNvPicPr>
            <a:picLocks noChangeAspect="1" noChangeArrowheads="1"/>
          </p:cNvPicPr>
          <p:nvPr/>
        </p:nvPicPr>
        <p:blipFill>
          <a:blip r:embed="rId3"/>
          <a:srcRect l="23500" t="17000" r="61749" b="70999"/>
          <a:stretch>
            <a:fillRect/>
          </a:stretch>
        </p:blipFill>
        <p:spPr bwMode="auto">
          <a:xfrm>
            <a:off x="4191000" y="4772025"/>
            <a:ext cx="561975" cy="342900"/>
          </a:xfrm>
          <a:prstGeom prst="rect">
            <a:avLst/>
          </a:prstGeom>
          <a:noFill/>
          <a:ln w="9525">
            <a:noFill/>
            <a:miter lim="800000"/>
            <a:headEnd/>
            <a:tailEnd/>
          </a:ln>
        </p:spPr>
      </p:pic>
      <p:pic>
        <p:nvPicPr>
          <p:cNvPr id="57361" name="Picture 54" descr="bb"/>
          <p:cNvPicPr>
            <a:picLocks noChangeAspect="1" noChangeArrowheads="1"/>
          </p:cNvPicPr>
          <p:nvPr/>
        </p:nvPicPr>
        <p:blipFill>
          <a:blip r:embed="rId3"/>
          <a:srcRect l="23750" t="1666" r="65250" b="88333"/>
          <a:stretch>
            <a:fillRect/>
          </a:stretch>
        </p:blipFill>
        <p:spPr bwMode="auto">
          <a:xfrm>
            <a:off x="4286250" y="5133975"/>
            <a:ext cx="419100" cy="285750"/>
          </a:xfrm>
          <a:prstGeom prst="rect">
            <a:avLst/>
          </a:prstGeom>
          <a:noFill/>
          <a:ln w="9525">
            <a:noFill/>
            <a:miter lim="800000"/>
            <a:headEnd/>
            <a:tailEnd/>
          </a:ln>
        </p:spPr>
      </p:pic>
      <p:grpSp>
        <p:nvGrpSpPr>
          <p:cNvPr id="57362" name="Group 56"/>
          <p:cNvGrpSpPr>
            <a:grpSpLocks/>
          </p:cNvGrpSpPr>
          <p:nvPr/>
        </p:nvGrpSpPr>
        <p:grpSpPr bwMode="auto">
          <a:xfrm>
            <a:off x="247650" y="133350"/>
            <a:ext cx="8753475" cy="6629400"/>
            <a:chOff x="156" y="84"/>
            <a:chExt cx="5514" cy="4176"/>
          </a:xfrm>
        </p:grpSpPr>
        <p:graphicFrame>
          <p:nvGraphicFramePr>
            <p:cNvPr id="57347" name="Object 3"/>
            <p:cNvGraphicFramePr>
              <a:graphicFrameLocks noChangeAspect="1"/>
            </p:cNvGraphicFramePr>
            <p:nvPr/>
          </p:nvGraphicFramePr>
          <p:xfrm flipV="1">
            <a:off x="168" y="4176"/>
            <a:ext cx="5472" cy="84"/>
          </p:xfrm>
          <a:graphic>
            <a:graphicData uri="http://schemas.openxmlformats.org/presentationml/2006/ole">
              <p:oleObj spid="_x0000_s57347" name="PhotoSuite Image" r:id="rId5" imgW="6095880" imgH="95400" progId="">
                <p:embed/>
              </p:oleObj>
            </a:graphicData>
          </a:graphic>
        </p:graphicFrame>
        <p:grpSp>
          <p:nvGrpSpPr>
            <p:cNvPr id="57363" name="Group 58"/>
            <p:cNvGrpSpPr>
              <a:grpSpLocks/>
            </p:cNvGrpSpPr>
            <p:nvPr/>
          </p:nvGrpSpPr>
          <p:grpSpPr bwMode="auto">
            <a:xfrm>
              <a:off x="156" y="84"/>
              <a:ext cx="5514" cy="4176"/>
              <a:chOff x="156" y="84"/>
              <a:chExt cx="5514" cy="4176"/>
            </a:xfrm>
          </p:grpSpPr>
          <p:pic>
            <p:nvPicPr>
              <p:cNvPr id="57364" name="Picture 59" descr="4"/>
              <p:cNvPicPr>
                <a:picLocks noChangeAspect="1" noChangeArrowheads="1"/>
              </p:cNvPicPr>
              <p:nvPr/>
            </p:nvPicPr>
            <p:blipFill>
              <a:blip r:embed="rId6"/>
              <a:srcRect/>
              <a:stretch>
                <a:fillRect/>
              </a:stretch>
            </p:blipFill>
            <p:spPr bwMode="auto">
              <a:xfrm>
                <a:off x="156" y="84"/>
                <a:ext cx="78" cy="4176"/>
              </a:xfrm>
              <a:prstGeom prst="rect">
                <a:avLst/>
              </a:prstGeom>
              <a:noFill/>
              <a:ln w="9525">
                <a:noFill/>
                <a:miter lim="800000"/>
                <a:headEnd/>
                <a:tailEnd/>
              </a:ln>
            </p:spPr>
          </p:pic>
          <p:pic>
            <p:nvPicPr>
              <p:cNvPr id="57365" name="Picture 60" descr="4"/>
              <p:cNvPicPr>
                <a:picLocks noChangeAspect="1" noChangeArrowheads="1"/>
              </p:cNvPicPr>
              <p:nvPr/>
            </p:nvPicPr>
            <p:blipFill>
              <a:blip r:embed="rId6"/>
              <a:srcRect/>
              <a:stretch>
                <a:fillRect/>
              </a:stretch>
            </p:blipFill>
            <p:spPr bwMode="auto">
              <a:xfrm>
                <a:off x="5592" y="84"/>
                <a:ext cx="78" cy="4176"/>
              </a:xfrm>
              <a:prstGeom prst="rect">
                <a:avLst/>
              </a:prstGeom>
              <a:noFill/>
              <a:ln w="9525">
                <a:noFill/>
                <a:miter lim="800000"/>
                <a:headEnd/>
                <a:tailEnd/>
              </a:ln>
            </p:spPr>
          </p:pic>
          <p:graphicFrame>
            <p:nvGraphicFramePr>
              <p:cNvPr id="57348" name="Object 4"/>
              <p:cNvGraphicFramePr>
                <a:graphicFrameLocks noChangeAspect="1"/>
              </p:cNvGraphicFramePr>
              <p:nvPr/>
            </p:nvGraphicFramePr>
            <p:xfrm flipV="1">
              <a:off x="180" y="84"/>
              <a:ext cx="5472" cy="84"/>
            </p:xfrm>
            <a:graphic>
              <a:graphicData uri="http://schemas.openxmlformats.org/presentationml/2006/ole">
                <p:oleObj spid="_x0000_s57348" name="PhotoSuite Image" r:id="rId7" imgW="6095880" imgH="95400" progId="">
                  <p:embed/>
                </p:oleObj>
              </a:graphicData>
            </a:graphic>
          </p:graphicFrame>
        </p:grpSp>
      </p:grpSp>
      <p:graphicFrame>
        <p:nvGraphicFramePr>
          <p:cNvPr id="57346" name="Object 2"/>
          <p:cNvGraphicFramePr>
            <a:graphicFrameLocks noChangeAspect="1"/>
          </p:cNvGraphicFramePr>
          <p:nvPr/>
        </p:nvGraphicFramePr>
        <p:xfrm>
          <a:off x="2362200" y="1143000"/>
          <a:ext cx="4124325" cy="76200"/>
        </p:xfrm>
        <a:graphic>
          <a:graphicData uri="http://schemas.openxmlformats.org/presentationml/2006/ole">
            <p:oleObj spid="_x0000_s57346" name="PhotoSuite Image" r:id="rId8" imgW="4124160" imgH="76320" progId="">
              <p:embed/>
            </p:oleObj>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371600" y="381000"/>
            <a:ext cx="7772400" cy="762000"/>
          </a:xfrm>
        </p:spPr>
        <p:txBody>
          <a:bodyPr/>
          <a:lstStyle/>
          <a:p>
            <a:pPr fontAlgn="auto">
              <a:spcAft>
                <a:spcPts val="0"/>
              </a:spcAft>
              <a:defRPr/>
            </a:pPr>
            <a:r>
              <a:rPr lang="zh-TW" altLang="en-US">
                <a:ea typeface="標楷體" pitchFamily="65" charset="-120"/>
              </a:rPr>
              <a:t>            </a:t>
            </a:r>
            <a:r>
              <a:rPr lang="zh-TW" altLang="en-US">
                <a:solidFill>
                  <a:srgbClr val="FF6600"/>
                </a:solidFill>
                <a:ea typeface="標楷體" pitchFamily="65" charset="-120"/>
              </a:rPr>
              <a:t>細微动作分析</a:t>
            </a:r>
            <a:endParaRPr lang="zh-TW" altLang="en-US">
              <a:ea typeface="標楷體" pitchFamily="65" charset="-120"/>
            </a:endParaRPr>
          </a:p>
        </p:txBody>
      </p:sp>
      <p:sp>
        <p:nvSpPr>
          <p:cNvPr id="58374" name="Rectangle 3"/>
          <p:cNvSpPr>
            <a:spLocks noGrp="1" noChangeArrowheads="1"/>
          </p:cNvSpPr>
          <p:nvPr>
            <p:ph type="body" idx="1"/>
          </p:nvPr>
        </p:nvSpPr>
        <p:spPr>
          <a:xfrm>
            <a:off x="1143000" y="1295400"/>
            <a:ext cx="5303838" cy="609600"/>
          </a:xfrm>
        </p:spPr>
        <p:txBody>
          <a:bodyPr/>
          <a:lstStyle/>
          <a:p>
            <a:r>
              <a:rPr lang="zh-TW" altLang="en-US" sz="2800" b="1" smtClean="0">
                <a:solidFill>
                  <a:srgbClr val="336699"/>
                </a:solidFill>
                <a:ea typeface="標楷體"/>
                <a:cs typeface="標楷體"/>
              </a:rPr>
              <a:t>动素:构成动作的基本单元</a:t>
            </a:r>
            <a:endParaRPr lang="zh-TW" altLang="en-US" b="1" smtClean="0">
              <a:solidFill>
                <a:srgbClr val="336699"/>
              </a:solidFill>
              <a:ea typeface="標楷體"/>
              <a:cs typeface="標楷體"/>
            </a:endParaRPr>
          </a:p>
        </p:txBody>
      </p:sp>
      <p:sp>
        <p:nvSpPr>
          <p:cNvPr id="23556" name="Text Box 4"/>
          <p:cNvSpPr txBox="1">
            <a:spLocks noChangeArrowheads="1"/>
          </p:cNvSpPr>
          <p:nvPr/>
        </p:nvSpPr>
        <p:spPr bwMode="auto">
          <a:xfrm>
            <a:off x="1295400" y="1981200"/>
            <a:ext cx="457200" cy="581025"/>
          </a:xfrm>
          <a:prstGeom prst="rect">
            <a:avLst/>
          </a:prstGeom>
          <a:noFill/>
          <a:ln w="9525">
            <a:noFill/>
            <a:miter lim="800000"/>
            <a:headEnd/>
            <a:tailEnd/>
          </a:ln>
          <a:effectLst/>
        </p:spPr>
        <p:txBody>
          <a:bodyPr>
            <a:spAutoFit/>
          </a:bodyPr>
          <a:lstStyle/>
          <a:p>
            <a:pPr fontAlgn="auto">
              <a:spcBef>
                <a:spcPct val="50000"/>
              </a:spcBef>
              <a:spcAft>
                <a:spcPts val="0"/>
              </a:spcAft>
              <a:defRPr/>
            </a:pPr>
            <a:r>
              <a:rPr kumimoji="1" lang="zh-TW" altLang="en-US" sz="1600" b="1">
                <a:solidFill>
                  <a:srgbClr val="CC0099"/>
                </a:solidFill>
                <a:effectLst>
                  <a:outerShdw blurRad="38100" dist="38100" dir="2700000" algn="tl">
                    <a:srgbClr val="C0C0C0"/>
                  </a:outerShdw>
                </a:effectLst>
                <a:latin typeface="+mn-lt"/>
                <a:ea typeface="標楷體" pitchFamily="65" charset="-120"/>
              </a:rPr>
              <a:t>类     別</a:t>
            </a:r>
          </a:p>
        </p:txBody>
      </p:sp>
      <p:sp>
        <p:nvSpPr>
          <p:cNvPr id="23557" name="Text Box 5"/>
          <p:cNvSpPr txBox="1">
            <a:spLocks noChangeArrowheads="1"/>
          </p:cNvSpPr>
          <p:nvPr/>
        </p:nvSpPr>
        <p:spPr bwMode="auto">
          <a:xfrm>
            <a:off x="2057400" y="1981200"/>
            <a:ext cx="685800" cy="581025"/>
          </a:xfrm>
          <a:prstGeom prst="rect">
            <a:avLst/>
          </a:prstGeom>
          <a:noFill/>
          <a:ln w="9525">
            <a:noFill/>
            <a:miter lim="800000"/>
            <a:headEnd/>
            <a:tailEnd/>
          </a:ln>
          <a:effectLst/>
        </p:spPr>
        <p:txBody>
          <a:bodyPr>
            <a:spAutoFit/>
          </a:bodyPr>
          <a:lstStyle/>
          <a:p>
            <a:pPr fontAlgn="auto">
              <a:spcBef>
                <a:spcPct val="50000"/>
              </a:spcBef>
              <a:spcAft>
                <a:spcPts val="0"/>
              </a:spcAft>
              <a:defRPr/>
            </a:pPr>
            <a:r>
              <a:rPr kumimoji="1" lang="zh-TW" altLang="en-US" sz="1600" b="1">
                <a:solidFill>
                  <a:srgbClr val="CC0099"/>
                </a:solidFill>
                <a:effectLst>
                  <a:outerShdw blurRad="38100" dist="38100" dir="2700000" algn="tl">
                    <a:srgbClr val="C0C0C0"/>
                  </a:outerShdw>
                </a:effectLst>
                <a:latin typeface="+mn-lt"/>
                <a:ea typeface="標楷體" pitchFamily="65" charset="-120"/>
              </a:rPr>
              <a:t>动 素 名称</a:t>
            </a:r>
          </a:p>
        </p:txBody>
      </p:sp>
      <p:sp>
        <p:nvSpPr>
          <p:cNvPr id="23558" name="Text Box 6"/>
          <p:cNvSpPr txBox="1">
            <a:spLocks noChangeArrowheads="1"/>
          </p:cNvSpPr>
          <p:nvPr/>
        </p:nvSpPr>
        <p:spPr bwMode="auto">
          <a:xfrm>
            <a:off x="3200400" y="1981200"/>
            <a:ext cx="838200" cy="581025"/>
          </a:xfrm>
          <a:prstGeom prst="rect">
            <a:avLst/>
          </a:prstGeom>
          <a:noFill/>
          <a:ln w="9525">
            <a:noFill/>
            <a:miter lim="800000"/>
            <a:headEnd/>
            <a:tailEnd/>
          </a:ln>
          <a:effectLst/>
        </p:spPr>
        <p:txBody>
          <a:bodyPr>
            <a:spAutoFit/>
          </a:bodyPr>
          <a:lstStyle/>
          <a:p>
            <a:pPr fontAlgn="auto">
              <a:spcBef>
                <a:spcPct val="50000"/>
              </a:spcBef>
              <a:spcAft>
                <a:spcPts val="0"/>
              </a:spcAft>
              <a:defRPr/>
            </a:pPr>
            <a:r>
              <a:rPr kumimoji="1" lang="zh-TW" altLang="en-US" sz="1600" b="1">
                <a:solidFill>
                  <a:srgbClr val="CC0099"/>
                </a:solidFill>
                <a:effectLst>
                  <a:outerShdw blurRad="38100" dist="38100" dir="2700000" algn="tl">
                    <a:srgbClr val="C0C0C0"/>
                  </a:outerShdw>
                </a:effectLst>
                <a:latin typeface="+mn-lt"/>
                <a:ea typeface="標楷體" pitchFamily="65" charset="-120"/>
              </a:rPr>
              <a:t>文 字 符 号</a:t>
            </a:r>
          </a:p>
        </p:txBody>
      </p:sp>
      <p:sp>
        <p:nvSpPr>
          <p:cNvPr id="23559" name="Text Box 7"/>
          <p:cNvSpPr txBox="1">
            <a:spLocks noChangeArrowheads="1"/>
          </p:cNvSpPr>
          <p:nvPr/>
        </p:nvSpPr>
        <p:spPr bwMode="auto">
          <a:xfrm>
            <a:off x="4343400" y="1981200"/>
            <a:ext cx="685800" cy="581025"/>
          </a:xfrm>
          <a:prstGeom prst="rect">
            <a:avLst/>
          </a:prstGeom>
          <a:noFill/>
          <a:ln w="9525">
            <a:noFill/>
            <a:miter lim="800000"/>
            <a:headEnd/>
            <a:tailEnd/>
          </a:ln>
          <a:effectLst/>
        </p:spPr>
        <p:txBody>
          <a:bodyPr>
            <a:spAutoFit/>
          </a:bodyPr>
          <a:lstStyle/>
          <a:p>
            <a:pPr fontAlgn="auto">
              <a:spcBef>
                <a:spcPct val="50000"/>
              </a:spcBef>
              <a:spcAft>
                <a:spcPts val="0"/>
              </a:spcAft>
              <a:defRPr/>
            </a:pPr>
            <a:r>
              <a:rPr kumimoji="1" lang="zh-TW" altLang="en-US" sz="1600" b="1">
                <a:solidFill>
                  <a:srgbClr val="CC0099"/>
                </a:solidFill>
                <a:effectLst>
                  <a:outerShdw blurRad="38100" dist="38100" dir="2700000" algn="tl">
                    <a:srgbClr val="C0C0C0"/>
                  </a:outerShdw>
                </a:effectLst>
                <a:latin typeface="+mn-lt"/>
                <a:ea typeface="標楷體" pitchFamily="65" charset="-120"/>
              </a:rPr>
              <a:t>形 象 符 号</a:t>
            </a:r>
          </a:p>
        </p:txBody>
      </p:sp>
      <p:sp>
        <p:nvSpPr>
          <p:cNvPr id="23560" name="Text Box 8"/>
          <p:cNvSpPr txBox="1">
            <a:spLocks noChangeArrowheads="1"/>
          </p:cNvSpPr>
          <p:nvPr/>
        </p:nvSpPr>
        <p:spPr bwMode="auto">
          <a:xfrm>
            <a:off x="6019800" y="2057400"/>
            <a:ext cx="2057400" cy="336550"/>
          </a:xfrm>
          <a:prstGeom prst="rect">
            <a:avLst/>
          </a:prstGeom>
          <a:noFill/>
          <a:ln w="9525">
            <a:noFill/>
            <a:miter lim="800000"/>
            <a:headEnd/>
            <a:tailEnd/>
          </a:ln>
          <a:effectLst/>
        </p:spPr>
        <p:txBody>
          <a:bodyPr>
            <a:spAutoFit/>
          </a:bodyPr>
          <a:lstStyle/>
          <a:p>
            <a:pPr fontAlgn="auto">
              <a:spcBef>
                <a:spcPct val="50000"/>
              </a:spcBef>
              <a:spcAft>
                <a:spcPts val="0"/>
              </a:spcAft>
              <a:defRPr/>
            </a:pPr>
            <a:r>
              <a:rPr kumimoji="1" lang="zh-TW" altLang="en-US" sz="1600" b="1">
                <a:solidFill>
                  <a:srgbClr val="CC0099"/>
                </a:solidFill>
                <a:effectLst>
                  <a:outerShdw blurRad="38100" dist="38100" dir="2700000" algn="tl">
                    <a:srgbClr val="C0C0C0"/>
                  </a:outerShdw>
                </a:effectLst>
                <a:latin typeface="+mn-lt"/>
                <a:ea typeface="標楷體" pitchFamily="65" charset="-120"/>
              </a:rPr>
              <a:t>定                  义</a:t>
            </a:r>
          </a:p>
        </p:txBody>
      </p:sp>
      <p:sp>
        <p:nvSpPr>
          <p:cNvPr id="58380" name="Text Box 9"/>
          <p:cNvSpPr txBox="1">
            <a:spLocks noChangeArrowheads="1"/>
          </p:cNvSpPr>
          <p:nvPr/>
        </p:nvSpPr>
        <p:spPr bwMode="auto">
          <a:xfrm>
            <a:off x="1371600" y="2971800"/>
            <a:ext cx="381000" cy="1581150"/>
          </a:xfrm>
          <a:prstGeom prst="rect">
            <a:avLst/>
          </a:prstGeom>
          <a:noFill/>
          <a:ln w="9525">
            <a:noFill/>
            <a:miter lim="800000"/>
            <a:headEnd/>
            <a:tailEnd/>
          </a:ln>
        </p:spPr>
        <p:txBody>
          <a:bodyPr>
            <a:spAutoFit/>
          </a:bodyPr>
          <a:lstStyle/>
          <a:p>
            <a:pPr>
              <a:spcBef>
                <a:spcPct val="50000"/>
              </a:spcBef>
            </a:pPr>
            <a:r>
              <a:rPr kumimoji="1" lang="zh-TW" altLang="en-US" sz="1400">
                <a:solidFill>
                  <a:srgbClr val="CC0099"/>
                </a:solidFill>
                <a:latin typeface="Lucida Sans Unicode"/>
                <a:ea typeface="微軟正黑體" pitchFamily="34" charset="-120"/>
              </a:rPr>
              <a:t>第</a:t>
            </a:r>
          </a:p>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r>
              <a:rPr kumimoji="1" lang="zh-TW" altLang="en-US" sz="1400">
                <a:solidFill>
                  <a:srgbClr val="CC0099"/>
                </a:solidFill>
                <a:latin typeface="Lucida Sans Unicode"/>
                <a:ea typeface="微軟正黑體" pitchFamily="34" charset="-120"/>
              </a:rPr>
              <a:t>二</a:t>
            </a:r>
          </a:p>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r>
              <a:rPr kumimoji="1" lang="zh-TW" altLang="en-US" sz="1400">
                <a:solidFill>
                  <a:srgbClr val="CC0099"/>
                </a:solidFill>
                <a:latin typeface="Lucida Sans Unicode"/>
                <a:ea typeface="微軟正黑體" pitchFamily="34" charset="-120"/>
              </a:rPr>
              <a:t>类</a:t>
            </a:r>
          </a:p>
        </p:txBody>
      </p:sp>
      <p:sp>
        <p:nvSpPr>
          <p:cNvPr id="23562" name="Text Box 10"/>
          <p:cNvSpPr txBox="1">
            <a:spLocks noChangeArrowheads="1"/>
          </p:cNvSpPr>
          <p:nvPr/>
        </p:nvSpPr>
        <p:spPr bwMode="auto">
          <a:xfrm>
            <a:off x="1752600" y="2667000"/>
            <a:ext cx="7239000" cy="4370388"/>
          </a:xfrm>
          <a:prstGeom prst="rect">
            <a:avLst/>
          </a:prstGeom>
          <a:noFill/>
          <a:ln w="9525">
            <a:noFill/>
            <a:miter lim="800000"/>
            <a:headEnd/>
            <a:tailEnd/>
          </a:ln>
          <a:effectLst/>
        </p:spPr>
        <p:txBody>
          <a:bodyPr>
            <a:spAutoFit/>
          </a:bodyPr>
          <a:lstStyle/>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检验 (</a:t>
            </a:r>
            <a:r>
              <a:rPr kumimoji="1" lang="en-US" altLang="zh-TW" sz="1600" b="1">
                <a:solidFill>
                  <a:srgbClr val="336699"/>
                </a:solidFill>
                <a:effectLst>
                  <a:outerShdw blurRad="38100" dist="38100" dir="2700000" algn="tl">
                    <a:srgbClr val="C0C0C0"/>
                  </a:outerShdw>
                </a:effectLst>
                <a:latin typeface="+mn-lt"/>
                <a:ea typeface="標楷體" pitchFamily="65" charset="-120"/>
              </a:rPr>
              <a:t>I)                   I                                         </a:t>
            </a:r>
            <a:r>
              <a:rPr kumimoji="1" lang="zh-TW" altLang="en-US" sz="1600" b="1">
                <a:solidFill>
                  <a:srgbClr val="336699"/>
                </a:solidFill>
                <a:effectLst>
                  <a:outerShdw blurRad="38100" dist="38100" dir="2700000" algn="tl">
                    <a:srgbClr val="C0C0C0"/>
                  </a:outerShdw>
                </a:effectLst>
                <a:latin typeface="+mn-lt"/>
                <a:ea typeface="標楷體" pitchFamily="65" charset="-120"/>
              </a:rPr>
              <a:t>将目的物与规格标准相比较之动作</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寻找 (</a:t>
            </a:r>
            <a:r>
              <a:rPr kumimoji="1" lang="en-US" altLang="zh-TW" sz="1600" b="1">
                <a:solidFill>
                  <a:srgbClr val="336699"/>
                </a:solidFill>
                <a:effectLst>
                  <a:outerShdw blurRad="38100" dist="38100" dir="2700000" algn="tl">
                    <a:srgbClr val="C0C0C0"/>
                  </a:outerShdw>
                </a:effectLst>
                <a:latin typeface="+mn-lt"/>
                <a:ea typeface="標楷體" pitchFamily="65" charset="-120"/>
              </a:rPr>
              <a:t>Search)       SH                                      </a:t>
            </a:r>
            <a:r>
              <a:rPr kumimoji="1" lang="zh-TW" altLang="en-US" sz="1600" b="1">
                <a:solidFill>
                  <a:srgbClr val="336699"/>
                </a:solidFill>
                <a:effectLst>
                  <a:outerShdw blurRad="38100" dist="38100" dir="2700000" algn="tl">
                    <a:srgbClr val="C0C0C0"/>
                  </a:outerShdw>
                </a:effectLst>
                <a:latin typeface="+mn-lt"/>
                <a:ea typeface="標楷體" pitchFamily="65" charset="-120"/>
              </a:rPr>
              <a:t>为确定目的物之位置           </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选择(</a:t>
            </a:r>
            <a:r>
              <a:rPr kumimoji="1" lang="en-US" altLang="zh-TW" sz="1600" b="1">
                <a:solidFill>
                  <a:srgbClr val="336699"/>
                </a:solidFill>
                <a:effectLst>
                  <a:outerShdw blurRad="38100" dist="38100" dir="2700000" algn="tl">
                    <a:srgbClr val="C0C0C0"/>
                  </a:outerShdw>
                </a:effectLst>
                <a:latin typeface="+mn-lt"/>
                <a:ea typeface="標楷體" pitchFamily="65" charset="-120"/>
              </a:rPr>
              <a:t>Select)          ST                                       </a:t>
            </a:r>
            <a:r>
              <a:rPr kumimoji="1" lang="zh-TW" altLang="en-US" sz="1600" b="1">
                <a:solidFill>
                  <a:srgbClr val="336699"/>
                </a:solidFill>
                <a:effectLst>
                  <a:outerShdw blurRad="38100" dist="38100" dir="2700000" algn="tl">
                    <a:srgbClr val="C0C0C0"/>
                  </a:outerShdw>
                </a:effectLst>
                <a:latin typeface="+mn-lt"/>
                <a:ea typeface="標楷體" pitchFamily="65" charset="-120"/>
              </a:rPr>
              <a:t>选定目的物之动作</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对准(</a:t>
            </a:r>
            <a:r>
              <a:rPr kumimoji="1" lang="en-US" altLang="zh-TW" sz="1600" b="1">
                <a:solidFill>
                  <a:srgbClr val="336699"/>
                </a:solidFill>
                <a:effectLst>
                  <a:outerShdw blurRad="38100" dist="38100" dir="2700000" algn="tl">
                    <a:srgbClr val="C0C0C0"/>
                  </a:outerShdw>
                </a:effectLst>
                <a:latin typeface="+mn-lt"/>
                <a:ea typeface="標楷體" pitchFamily="65" charset="-120"/>
              </a:rPr>
              <a:t>Position)      P                                         </a:t>
            </a:r>
            <a:r>
              <a:rPr kumimoji="1" lang="zh-TW" altLang="en-US" sz="1600" b="1">
                <a:solidFill>
                  <a:srgbClr val="336699"/>
                </a:solidFill>
                <a:effectLst>
                  <a:outerShdw blurRad="38100" dist="38100" dir="2700000" algn="tl">
                    <a:srgbClr val="C0C0C0"/>
                  </a:outerShdw>
                </a:effectLst>
                <a:latin typeface="+mn-lt"/>
                <a:ea typeface="標楷體" pitchFamily="65" charset="-120"/>
              </a:rPr>
              <a:t>使用目的物时校正位置之动作</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预对(</a:t>
            </a:r>
            <a:r>
              <a:rPr kumimoji="1" lang="en-US" altLang="zh-TW" sz="1600" b="1">
                <a:solidFill>
                  <a:srgbClr val="336699"/>
                </a:solidFill>
                <a:effectLst>
                  <a:outerShdw blurRad="38100" dist="38100" dir="2700000" algn="tl">
                    <a:srgbClr val="C0C0C0"/>
                  </a:outerShdw>
                </a:effectLst>
                <a:latin typeface="+mn-lt"/>
                <a:ea typeface="標楷體" pitchFamily="65" charset="-120"/>
              </a:rPr>
              <a:t>Preposition)  PP                                      </a:t>
            </a:r>
            <a:r>
              <a:rPr kumimoji="1" lang="zh-TW" altLang="en-US" sz="1600" b="1">
                <a:solidFill>
                  <a:srgbClr val="336699"/>
                </a:solidFill>
                <a:effectLst>
                  <a:outerShdw blurRad="38100" dist="38100" dir="2700000" algn="tl">
                    <a:srgbClr val="C0C0C0"/>
                  </a:outerShdw>
                </a:effectLst>
                <a:latin typeface="+mn-lt"/>
                <a:ea typeface="標楷體" pitchFamily="65" charset="-120"/>
              </a:rPr>
              <a:t>避免对准而放置目的物之动作</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持住(</a:t>
            </a:r>
            <a:r>
              <a:rPr kumimoji="1" lang="en-US" altLang="zh-TW" sz="1600" b="1">
                <a:solidFill>
                  <a:srgbClr val="336699"/>
                </a:solidFill>
                <a:effectLst>
                  <a:outerShdw blurRad="38100" dist="38100" dir="2700000" algn="tl">
                    <a:srgbClr val="C0C0C0"/>
                  </a:outerShdw>
                </a:effectLst>
                <a:latin typeface="+mn-lt"/>
                <a:ea typeface="標楷體" pitchFamily="65" charset="-120"/>
              </a:rPr>
              <a:t>Hold)            H                                         </a:t>
            </a:r>
            <a:r>
              <a:rPr kumimoji="1" lang="zh-TW" altLang="en-US" sz="1600" b="1">
                <a:solidFill>
                  <a:srgbClr val="336699"/>
                </a:solidFill>
                <a:effectLst>
                  <a:outerShdw blurRad="38100" dist="38100" dir="2700000" algn="tl">
                    <a:srgbClr val="C0C0C0"/>
                  </a:outerShdw>
                </a:effectLst>
                <a:latin typeface="+mn-lt"/>
                <a:ea typeface="標楷體" pitchFamily="65" charset="-120"/>
              </a:rPr>
              <a:t>保持目的物之状态</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计划(</a:t>
            </a:r>
            <a:r>
              <a:rPr kumimoji="1" lang="en-US" altLang="zh-TW" sz="1600" b="1">
                <a:solidFill>
                  <a:srgbClr val="336699"/>
                </a:solidFill>
                <a:effectLst>
                  <a:outerShdw blurRad="38100" dist="38100" dir="2700000" algn="tl">
                    <a:srgbClr val="C0C0C0"/>
                  </a:outerShdw>
                </a:effectLst>
                <a:latin typeface="+mn-lt"/>
                <a:ea typeface="標楷體" pitchFamily="65" charset="-120"/>
              </a:rPr>
              <a:t>Plan)            PL                                       </a:t>
            </a:r>
            <a:r>
              <a:rPr kumimoji="1" lang="zh-TW" altLang="en-US" sz="1600" b="1">
                <a:solidFill>
                  <a:srgbClr val="336699"/>
                </a:solidFill>
                <a:effectLst>
                  <a:outerShdw blurRad="38100" dist="38100" dir="2700000" algn="tl">
                    <a:srgbClr val="C0C0C0"/>
                  </a:outerShdw>
                </a:effectLst>
                <a:latin typeface="+mn-lt"/>
                <a:ea typeface="標楷體" pitchFamily="65" charset="-120"/>
              </a:rPr>
              <a:t>计划作业方法而延迟之动作</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休息(</a:t>
            </a:r>
            <a:r>
              <a:rPr kumimoji="1" lang="en-US" altLang="zh-TW" sz="1600" b="1">
                <a:solidFill>
                  <a:srgbClr val="336699"/>
                </a:solidFill>
                <a:effectLst>
                  <a:outerShdw blurRad="38100" dist="38100" dir="2700000" algn="tl">
                    <a:srgbClr val="C0C0C0"/>
                  </a:outerShdw>
                </a:effectLst>
                <a:latin typeface="+mn-lt"/>
                <a:ea typeface="標楷體" pitchFamily="65" charset="-120"/>
              </a:rPr>
              <a:t>Rest)            RT                                       </a:t>
            </a:r>
            <a:r>
              <a:rPr kumimoji="1" lang="zh-TW" altLang="en-US" sz="1600" b="1">
                <a:solidFill>
                  <a:srgbClr val="336699"/>
                </a:solidFill>
                <a:effectLst>
                  <a:outerShdw blurRad="38100" dist="38100" dir="2700000" algn="tl">
                    <a:srgbClr val="C0C0C0"/>
                  </a:outerShdw>
                </a:effectLst>
                <a:latin typeface="+mn-lt"/>
                <a:ea typeface="標楷體" pitchFamily="65" charset="-120"/>
              </a:rPr>
              <a:t>不含有效之动作而以休息为目的</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延迟 (</a:t>
            </a:r>
            <a:r>
              <a:rPr kumimoji="1" lang="en-US" altLang="zh-TW" sz="1600" b="1">
                <a:solidFill>
                  <a:srgbClr val="336699"/>
                </a:solidFill>
                <a:effectLst>
                  <a:outerShdw blurRad="38100" dist="38100" dir="2700000" algn="tl">
                    <a:srgbClr val="C0C0C0"/>
                  </a:outerShdw>
                </a:effectLst>
                <a:latin typeface="+mn-lt"/>
                <a:ea typeface="標楷體" pitchFamily="65" charset="-120"/>
              </a:rPr>
              <a:t>Unavoidable Delay) UD                         </a:t>
            </a:r>
            <a:r>
              <a:rPr kumimoji="1" lang="zh-TW" altLang="en-US" sz="1600" b="1">
                <a:solidFill>
                  <a:srgbClr val="336699"/>
                </a:solidFill>
                <a:effectLst>
                  <a:outerShdw blurRad="38100" dist="38100" dir="2700000" algn="tl">
                    <a:srgbClr val="C0C0C0"/>
                  </a:outerShdw>
                </a:effectLst>
                <a:latin typeface="+mn-lt"/>
                <a:ea typeface="標楷體" pitchFamily="65" charset="-120"/>
              </a:rPr>
              <a:t>不含有效之动作而本身不能控制</a:t>
            </a:r>
          </a:p>
          <a:p>
            <a:pPr fontAlgn="auto">
              <a:spcBef>
                <a:spcPct val="50000"/>
              </a:spcBef>
              <a:spcAft>
                <a:spcPts val="0"/>
              </a:spcAft>
              <a:defRPr/>
            </a:pPr>
            <a:r>
              <a:rPr kumimoji="1" lang="zh-TW" altLang="en-US" sz="1600" b="1">
                <a:solidFill>
                  <a:srgbClr val="336699"/>
                </a:solidFill>
                <a:effectLst>
                  <a:outerShdw blurRad="38100" dist="38100" dir="2700000" algn="tl">
                    <a:srgbClr val="C0C0C0"/>
                  </a:outerShdw>
                </a:effectLst>
                <a:latin typeface="+mn-lt"/>
                <a:ea typeface="標楷體" pitchFamily="65" charset="-120"/>
              </a:rPr>
              <a:t>故延 (</a:t>
            </a:r>
            <a:r>
              <a:rPr kumimoji="1" lang="en-US" altLang="zh-TW" sz="1600" b="1">
                <a:solidFill>
                  <a:srgbClr val="336699"/>
                </a:solidFill>
                <a:effectLst>
                  <a:outerShdw blurRad="38100" dist="38100" dir="2700000" algn="tl">
                    <a:srgbClr val="C0C0C0"/>
                  </a:outerShdw>
                </a:effectLst>
                <a:latin typeface="+mn-lt"/>
                <a:ea typeface="標楷體" pitchFamily="65" charset="-120"/>
              </a:rPr>
              <a:t>Avoidable Delay)  AD                            </a:t>
            </a:r>
            <a:r>
              <a:rPr kumimoji="1" lang="zh-TW" altLang="en-US" sz="1600" b="1">
                <a:solidFill>
                  <a:srgbClr val="336699"/>
                </a:solidFill>
                <a:effectLst>
                  <a:outerShdw blurRad="38100" dist="38100" dir="2700000" algn="tl">
                    <a:srgbClr val="C0C0C0"/>
                  </a:outerShdw>
                </a:effectLst>
                <a:latin typeface="+mn-lt"/>
                <a:ea typeface="標楷體" pitchFamily="65" charset="-120"/>
              </a:rPr>
              <a:t>不含有效之动作而本身能控制</a:t>
            </a:r>
          </a:p>
          <a:p>
            <a:pPr fontAlgn="auto">
              <a:spcBef>
                <a:spcPct val="50000"/>
              </a:spcBef>
              <a:spcAft>
                <a:spcPts val="0"/>
              </a:spcAft>
              <a:defRPr/>
            </a:pPr>
            <a:r>
              <a:rPr kumimoji="1" lang="zh-TW" altLang="en-US" sz="1600" b="1">
                <a:effectLst>
                  <a:outerShdw blurRad="38100" dist="38100" dir="2700000" algn="tl">
                    <a:srgbClr val="C0C0C0"/>
                  </a:outerShdw>
                </a:effectLst>
                <a:latin typeface="+mn-lt"/>
                <a:ea typeface="標楷體" pitchFamily="65" charset="-120"/>
              </a:rPr>
              <a:t>发现(</a:t>
            </a:r>
            <a:r>
              <a:rPr kumimoji="1" lang="en-US" altLang="zh-TW" sz="1600" b="1">
                <a:effectLst>
                  <a:outerShdw blurRad="38100" dist="38100" dir="2700000" algn="tl">
                    <a:srgbClr val="C0C0C0"/>
                  </a:outerShdw>
                </a:effectLst>
                <a:latin typeface="+mn-lt"/>
                <a:ea typeface="標楷體" pitchFamily="65" charset="-120"/>
              </a:rPr>
              <a:t>Find)                                                         </a:t>
            </a:r>
            <a:r>
              <a:rPr kumimoji="1" lang="zh-TW" altLang="en-US" sz="1600" b="1">
                <a:effectLst>
                  <a:outerShdw blurRad="38100" dist="38100" dir="2700000" algn="tl">
                    <a:srgbClr val="C0C0C0"/>
                  </a:outerShdw>
                </a:effectLst>
                <a:latin typeface="+mn-lt"/>
                <a:ea typeface="標楷體" pitchFamily="65" charset="-120"/>
              </a:rPr>
              <a:t>东西已找到的瞬间动作</a:t>
            </a:r>
            <a:r>
              <a:rPr kumimoji="1" lang="en-US" altLang="zh-TW" sz="1600" b="1">
                <a:solidFill>
                  <a:schemeClr val="accent1"/>
                </a:solidFill>
                <a:effectLst>
                  <a:outerShdw blurRad="38100" dist="38100" dir="2700000" algn="tl">
                    <a:srgbClr val="C0C0C0"/>
                  </a:outerShdw>
                </a:effectLst>
                <a:latin typeface="+mn-lt"/>
                <a:ea typeface="標楷體" pitchFamily="65" charset="-120"/>
              </a:rPr>
              <a:t>                                                   </a:t>
            </a:r>
            <a:endParaRPr kumimoji="1" lang="zh-TW" altLang="en-US" sz="1600" b="1">
              <a:solidFill>
                <a:schemeClr val="accent1"/>
              </a:solidFill>
              <a:effectLst>
                <a:outerShdw blurRad="38100" dist="38100" dir="2700000" algn="tl">
                  <a:srgbClr val="C0C0C0"/>
                </a:outerShdw>
              </a:effectLst>
              <a:latin typeface="+mn-lt"/>
              <a:ea typeface="標楷體" pitchFamily="65" charset="-120"/>
            </a:endParaRPr>
          </a:p>
          <a:p>
            <a:pPr fontAlgn="auto">
              <a:spcBef>
                <a:spcPct val="50000"/>
              </a:spcBef>
              <a:spcAft>
                <a:spcPts val="0"/>
              </a:spcAft>
              <a:defRPr/>
            </a:pPr>
            <a:r>
              <a:rPr kumimoji="1" lang="zh-TW" altLang="en-US" sz="1600" b="1">
                <a:solidFill>
                  <a:schemeClr val="accent1"/>
                </a:solidFill>
                <a:effectLst>
                  <a:outerShdw blurRad="38100" dist="38100" dir="2700000" algn="tl">
                    <a:srgbClr val="C0C0C0"/>
                  </a:outerShdw>
                </a:effectLst>
                <a:latin typeface="+mn-lt"/>
                <a:ea typeface="標楷體" pitchFamily="65" charset="-120"/>
              </a:rPr>
              <a:t>                                                                            </a:t>
            </a:r>
          </a:p>
        </p:txBody>
      </p:sp>
      <p:sp>
        <p:nvSpPr>
          <p:cNvPr id="58382" name="Text Box 11"/>
          <p:cNvSpPr txBox="1">
            <a:spLocks noChangeArrowheads="1"/>
          </p:cNvSpPr>
          <p:nvPr/>
        </p:nvSpPr>
        <p:spPr bwMode="auto">
          <a:xfrm>
            <a:off x="1371600" y="4876800"/>
            <a:ext cx="381000" cy="1581150"/>
          </a:xfrm>
          <a:prstGeom prst="rect">
            <a:avLst/>
          </a:prstGeom>
          <a:noFill/>
          <a:ln w="9525">
            <a:noFill/>
            <a:miter lim="800000"/>
            <a:headEnd/>
            <a:tailEnd/>
          </a:ln>
        </p:spPr>
        <p:txBody>
          <a:bodyPr>
            <a:spAutoFit/>
          </a:bodyPr>
          <a:lstStyle/>
          <a:p>
            <a:pPr>
              <a:spcBef>
                <a:spcPct val="50000"/>
              </a:spcBef>
            </a:pPr>
            <a:r>
              <a:rPr kumimoji="1" lang="zh-TW" altLang="en-US" sz="1400">
                <a:solidFill>
                  <a:srgbClr val="CC0099"/>
                </a:solidFill>
                <a:latin typeface="Lucida Sans Unicode"/>
                <a:ea typeface="微軟正黑體" pitchFamily="34" charset="-120"/>
              </a:rPr>
              <a:t>第</a:t>
            </a:r>
          </a:p>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r>
              <a:rPr kumimoji="1" lang="zh-TW" altLang="en-US" sz="1400">
                <a:solidFill>
                  <a:srgbClr val="CC0099"/>
                </a:solidFill>
                <a:latin typeface="Lucida Sans Unicode"/>
                <a:ea typeface="微軟正黑體" pitchFamily="34" charset="-120"/>
              </a:rPr>
              <a:t>三</a:t>
            </a:r>
          </a:p>
          <a:p>
            <a:pPr>
              <a:spcBef>
                <a:spcPct val="50000"/>
              </a:spcBef>
            </a:pPr>
            <a:endParaRPr kumimoji="1" lang="zh-TW" altLang="en-US" sz="1400">
              <a:solidFill>
                <a:srgbClr val="CC0099"/>
              </a:solidFill>
              <a:latin typeface="Lucida Sans Unicode"/>
              <a:ea typeface="微軟正黑體" pitchFamily="34" charset="-120"/>
            </a:endParaRPr>
          </a:p>
          <a:p>
            <a:pPr>
              <a:spcBef>
                <a:spcPct val="50000"/>
              </a:spcBef>
            </a:pPr>
            <a:r>
              <a:rPr kumimoji="1" lang="zh-TW" altLang="en-US" sz="1400">
                <a:solidFill>
                  <a:srgbClr val="CC0099"/>
                </a:solidFill>
                <a:latin typeface="Lucida Sans Unicode"/>
                <a:ea typeface="微軟正黑體" pitchFamily="34" charset="-120"/>
              </a:rPr>
              <a:t>类</a:t>
            </a:r>
          </a:p>
        </p:txBody>
      </p:sp>
      <p:sp>
        <p:nvSpPr>
          <p:cNvPr id="58383" name="Line 13"/>
          <p:cNvSpPr>
            <a:spLocks noChangeShapeType="1"/>
          </p:cNvSpPr>
          <p:nvPr/>
        </p:nvSpPr>
        <p:spPr bwMode="auto">
          <a:xfrm>
            <a:off x="4648200" y="3505200"/>
            <a:ext cx="304800" cy="0"/>
          </a:xfrm>
          <a:prstGeom prst="line">
            <a:avLst/>
          </a:prstGeom>
          <a:noFill/>
          <a:ln w="12700" cap="sq">
            <a:solidFill>
              <a:schemeClr val="tx1"/>
            </a:solidFill>
            <a:round/>
            <a:headEnd type="none" w="sm" len="sm"/>
            <a:tailEnd type="triangle" w="med" len="med"/>
          </a:ln>
        </p:spPr>
        <p:txBody>
          <a:bodyPr wrap="none" anchor="ctr"/>
          <a:lstStyle/>
          <a:p>
            <a:endParaRPr lang="zh-CN" altLang="en-US"/>
          </a:p>
        </p:txBody>
      </p:sp>
      <p:pic>
        <p:nvPicPr>
          <p:cNvPr id="58384" name="Picture 15" descr="bb"/>
          <p:cNvPicPr>
            <a:picLocks noChangeAspect="1" noChangeArrowheads="1"/>
          </p:cNvPicPr>
          <p:nvPr/>
        </p:nvPicPr>
        <p:blipFill>
          <a:blip r:embed="rId3"/>
          <a:srcRect l="41000" t="5000" r="47250" b="85333"/>
          <a:stretch>
            <a:fillRect/>
          </a:stretch>
        </p:blipFill>
        <p:spPr bwMode="auto">
          <a:xfrm>
            <a:off x="4572000" y="2971800"/>
            <a:ext cx="447675" cy="276225"/>
          </a:xfrm>
          <a:prstGeom prst="rect">
            <a:avLst/>
          </a:prstGeom>
          <a:noFill/>
          <a:ln w="9525">
            <a:noFill/>
            <a:miter lim="800000"/>
            <a:headEnd/>
            <a:tailEnd/>
          </a:ln>
        </p:spPr>
      </p:pic>
      <p:pic>
        <p:nvPicPr>
          <p:cNvPr id="58385" name="Picture 16" descr="bb"/>
          <p:cNvPicPr>
            <a:picLocks noChangeAspect="1" noChangeArrowheads="1"/>
          </p:cNvPicPr>
          <p:nvPr/>
        </p:nvPicPr>
        <p:blipFill>
          <a:blip r:embed="rId3"/>
          <a:srcRect l="89000" t="19333" b="62666"/>
          <a:stretch>
            <a:fillRect/>
          </a:stretch>
        </p:blipFill>
        <p:spPr bwMode="auto">
          <a:xfrm>
            <a:off x="4724400" y="4724400"/>
            <a:ext cx="419100" cy="514350"/>
          </a:xfrm>
          <a:prstGeom prst="rect">
            <a:avLst/>
          </a:prstGeom>
          <a:noFill/>
          <a:ln w="9525">
            <a:noFill/>
            <a:miter lim="800000"/>
            <a:headEnd/>
            <a:tailEnd/>
          </a:ln>
        </p:spPr>
      </p:pic>
      <p:pic>
        <p:nvPicPr>
          <p:cNvPr id="58386" name="Picture 17" descr="bb"/>
          <p:cNvPicPr>
            <a:picLocks noChangeAspect="1" noChangeArrowheads="1"/>
          </p:cNvPicPr>
          <p:nvPr/>
        </p:nvPicPr>
        <p:blipFill>
          <a:blip r:embed="rId3"/>
          <a:srcRect l="43750" t="17000" r="48500" b="69667"/>
          <a:stretch>
            <a:fillRect/>
          </a:stretch>
        </p:blipFill>
        <p:spPr bwMode="auto">
          <a:xfrm>
            <a:off x="4648200" y="3733800"/>
            <a:ext cx="295275" cy="381000"/>
          </a:xfrm>
          <a:prstGeom prst="rect">
            <a:avLst/>
          </a:prstGeom>
          <a:noFill/>
          <a:ln w="9525">
            <a:noFill/>
            <a:miter lim="800000"/>
            <a:headEnd/>
            <a:tailEnd/>
          </a:ln>
        </p:spPr>
      </p:pic>
      <p:pic>
        <p:nvPicPr>
          <p:cNvPr id="58387" name="Picture 18" descr="bb"/>
          <p:cNvPicPr>
            <a:picLocks noChangeAspect="1" noChangeArrowheads="1"/>
          </p:cNvPicPr>
          <p:nvPr/>
        </p:nvPicPr>
        <p:blipFill>
          <a:blip r:embed="rId3"/>
          <a:srcRect l="54001" r="36499" b="80333"/>
          <a:stretch>
            <a:fillRect/>
          </a:stretch>
        </p:blipFill>
        <p:spPr bwMode="auto">
          <a:xfrm>
            <a:off x="4724400" y="4038600"/>
            <a:ext cx="293688" cy="457200"/>
          </a:xfrm>
          <a:prstGeom prst="rect">
            <a:avLst/>
          </a:prstGeom>
          <a:noFill/>
          <a:ln w="9525">
            <a:noFill/>
            <a:miter lim="800000"/>
            <a:headEnd/>
            <a:tailEnd/>
          </a:ln>
        </p:spPr>
      </p:pic>
      <p:pic>
        <p:nvPicPr>
          <p:cNvPr id="58388" name="Picture 19" descr="bb"/>
          <p:cNvPicPr>
            <a:picLocks noChangeAspect="1" noChangeArrowheads="1"/>
          </p:cNvPicPr>
          <p:nvPr/>
        </p:nvPicPr>
        <p:blipFill>
          <a:blip r:embed="rId3"/>
          <a:srcRect l="63000" t="4750" r="23250" b="81221"/>
          <a:stretch>
            <a:fillRect/>
          </a:stretch>
        </p:blipFill>
        <p:spPr bwMode="auto">
          <a:xfrm>
            <a:off x="4660900" y="4445000"/>
            <a:ext cx="419100" cy="320675"/>
          </a:xfrm>
          <a:prstGeom prst="rect">
            <a:avLst/>
          </a:prstGeom>
          <a:noFill/>
          <a:ln w="9525">
            <a:noFill/>
            <a:miter lim="800000"/>
            <a:headEnd/>
            <a:tailEnd/>
          </a:ln>
        </p:spPr>
      </p:pic>
      <p:pic>
        <p:nvPicPr>
          <p:cNvPr id="58389" name="Picture 20" descr="bb"/>
          <p:cNvPicPr>
            <a:picLocks noChangeAspect="1" noChangeArrowheads="1"/>
          </p:cNvPicPr>
          <p:nvPr/>
        </p:nvPicPr>
        <p:blipFill>
          <a:blip r:embed="rId3"/>
          <a:srcRect l="52000" t="20001" r="36000" b="67000"/>
          <a:stretch>
            <a:fillRect/>
          </a:stretch>
        </p:blipFill>
        <p:spPr bwMode="auto">
          <a:xfrm>
            <a:off x="4648200" y="5105400"/>
            <a:ext cx="457200" cy="371475"/>
          </a:xfrm>
          <a:prstGeom prst="rect">
            <a:avLst/>
          </a:prstGeom>
          <a:noFill/>
          <a:ln w="9525">
            <a:noFill/>
            <a:miter lim="800000"/>
            <a:headEnd/>
            <a:tailEnd/>
          </a:ln>
        </p:spPr>
      </p:pic>
      <p:pic>
        <p:nvPicPr>
          <p:cNvPr id="58390" name="Picture 21" descr="bb"/>
          <p:cNvPicPr>
            <a:picLocks noChangeAspect="1" noChangeArrowheads="1"/>
          </p:cNvPicPr>
          <p:nvPr/>
        </p:nvPicPr>
        <p:blipFill>
          <a:blip r:embed="rId3"/>
          <a:srcRect l="62750" t="19667" r="22501" b="69667"/>
          <a:stretch>
            <a:fillRect/>
          </a:stretch>
        </p:blipFill>
        <p:spPr bwMode="auto">
          <a:xfrm>
            <a:off x="4572000" y="5562600"/>
            <a:ext cx="561975" cy="304800"/>
          </a:xfrm>
          <a:prstGeom prst="rect">
            <a:avLst/>
          </a:prstGeom>
          <a:noFill/>
          <a:ln w="9525">
            <a:noFill/>
            <a:miter lim="800000"/>
            <a:headEnd/>
            <a:tailEnd/>
          </a:ln>
        </p:spPr>
      </p:pic>
      <p:pic>
        <p:nvPicPr>
          <p:cNvPr id="58391" name="Picture 23" descr="bb"/>
          <p:cNvPicPr>
            <a:picLocks noChangeAspect="1" noChangeArrowheads="1"/>
          </p:cNvPicPr>
          <p:nvPr/>
        </p:nvPicPr>
        <p:blipFill>
          <a:blip r:embed="rId3"/>
          <a:srcRect l="75500" t="5333" r="10750" b="85333"/>
          <a:stretch>
            <a:fillRect/>
          </a:stretch>
        </p:blipFill>
        <p:spPr bwMode="auto">
          <a:xfrm>
            <a:off x="4572000" y="5943600"/>
            <a:ext cx="523875" cy="266700"/>
          </a:xfrm>
          <a:prstGeom prst="rect">
            <a:avLst/>
          </a:prstGeom>
          <a:noFill/>
          <a:ln w="9525">
            <a:noFill/>
            <a:miter lim="800000"/>
            <a:headEnd/>
            <a:tailEnd/>
          </a:ln>
        </p:spPr>
      </p:pic>
      <p:pic>
        <p:nvPicPr>
          <p:cNvPr id="58392" name="Picture 24" descr="bb"/>
          <p:cNvPicPr>
            <a:picLocks noChangeAspect="1" noChangeArrowheads="1"/>
          </p:cNvPicPr>
          <p:nvPr/>
        </p:nvPicPr>
        <p:blipFill>
          <a:blip r:embed="rId4"/>
          <a:srcRect l="75500" t="20334" r="11749" b="70000"/>
          <a:stretch>
            <a:fillRect/>
          </a:stretch>
        </p:blipFill>
        <p:spPr bwMode="auto">
          <a:xfrm>
            <a:off x="5257800" y="6553200"/>
            <a:ext cx="485775" cy="276225"/>
          </a:xfrm>
          <a:prstGeom prst="rect">
            <a:avLst/>
          </a:prstGeom>
          <a:noFill/>
          <a:ln w="9525">
            <a:noFill/>
            <a:miter lim="800000"/>
            <a:headEnd/>
            <a:tailEnd/>
          </a:ln>
        </p:spPr>
      </p:pic>
      <p:grpSp>
        <p:nvGrpSpPr>
          <p:cNvPr id="58393" name="Group 25"/>
          <p:cNvGrpSpPr>
            <a:grpSpLocks/>
          </p:cNvGrpSpPr>
          <p:nvPr/>
        </p:nvGrpSpPr>
        <p:grpSpPr bwMode="auto">
          <a:xfrm>
            <a:off x="247650" y="133350"/>
            <a:ext cx="8753475" cy="6629400"/>
            <a:chOff x="156" y="84"/>
            <a:chExt cx="5514" cy="4176"/>
          </a:xfrm>
        </p:grpSpPr>
        <p:graphicFrame>
          <p:nvGraphicFramePr>
            <p:cNvPr id="58371" name="Object 3"/>
            <p:cNvGraphicFramePr>
              <a:graphicFrameLocks noChangeAspect="1"/>
            </p:cNvGraphicFramePr>
            <p:nvPr/>
          </p:nvGraphicFramePr>
          <p:xfrm flipV="1">
            <a:off x="168" y="4176"/>
            <a:ext cx="5472" cy="84"/>
          </p:xfrm>
          <a:graphic>
            <a:graphicData uri="http://schemas.openxmlformats.org/presentationml/2006/ole">
              <p:oleObj spid="_x0000_s58371" name="PhotoSuite Image" r:id="rId5" imgW="6095880" imgH="95400" progId="">
                <p:embed/>
              </p:oleObj>
            </a:graphicData>
          </a:graphic>
        </p:graphicFrame>
        <p:grpSp>
          <p:nvGrpSpPr>
            <p:cNvPr id="58396" name="Group 27"/>
            <p:cNvGrpSpPr>
              <a:grpSpLocks/>
            </p:cNvGrpSpPr>
            <p:nvPr/>
          </p:nvGrpSpPr>
          <p:grpSpPr bwMode="auto">
            <a:xfrm>
              <a:off x="156" y="84"/>
              <a:ext cx="5514" cy="4176"/>
              <a:chOff x="156" y="84"/>
              <a:chExt cx="5514" cy="4176"/>
            </a:xfrm>
          </p:grpSpPr>
          <p:pic>
            <p:nvPicPr>
              <p:cNvPr id="58397" name="Picture 28" descr="4"/>
              <p:cNvPicPr>
                <a:picLocks noChangeAspect="1" noChangeArrowheads="1"/>
              </p:cNvPicPr>
              <p:nvPr/>
            </p:nvPicPr>
            <p:blipFill>
              <a:blip r:embed="rId6"/>
              <a:srcRect/>
              <a:stretch>
                <a:fillRect/>
              </a:stretch>
            </p:blipFill>
            <p:spPr bwMode="auto">
              <a:xfrm>
                <a:off x="156" y="84"/>
                <a:ext cx="78" cy="4176"/>
              </a:xfrm>
              <a:prstGeom prst="rect">
                <a:avLst/>
              </a:prstGeom>
              <a:noFill/>
              <a:ln w="9525">
                <a:noFill/>
                <a:miter lim="800000"/>
                <a:headEnd/>
                <a:tailEnd/>
              </a:ln>
            </p:spPr>
          </p:pic>
          <p:pic>
            <p:nvPicPr>
              <p:cNvPr id="58398" name="Picture 29" descr="4"/>
              <p:cNvPicPr>
                <a:picLocks noChangeAspect="1" noChangeArrowheads="1"/>
              </p:cNvPicPr>
              <p:nvPr/>
            </p:nvPicPr>
            <p:blipFill>
              <a:blip r:embed="rId6"/>
              <a:srcRect/>
              <a:stretch>
                <a:fillRect/>
              </a:stretch>
            </p:blipFill>
            <p:spPr bwMode="auto">
              <a:xfrm>
                <a:off x="5592" y="84"/>
                <a:ext cx="78" cy="4176"/>
              </a:xfrm>
              <a:prstGeom prst="rect">
                <a:avLst/>
              </a:prstGeom>
              <a:noFill/>
              <a:ln w="9525">
                <a:noFill/>
                <a:miter lim="800000"/>
                <a:headEnd/>
                <a:tailEnd/>
              </a:ln>
            </p:spPr>
          </p:pic>
          <p:graphicFrame>
            <p:nvGraphicFramePr>
              <p:cNvPr id="58372" name="Object 4"/>
              <p:cNvGraphicFramePr>
                <a:graphicFrameLocks noChangeAspect="1"/>
              </p:cNvGraphicFramePr>
              <p:nvPr/>
            </p:nvGraphicFramePr>
            <p:xfrm flipV="1">
              <a:off x="180" y="84"/>
              <a:ext cx="5472" cy="84"/>
            </p:xfrm>
            <a:graphic>
              <a:graphicData uri="http://schemas.openxmlformats.org/presentationml/2006/ole">
                <p:oleObj spid="_x0000_s58372" name="PhotoSuite Image" r:id="rId7" imgW="6095880" imgH="95400" progId="">
                  <p:embed/>
                </p:oleObj>
              </a:graphicData>
            </a:graphic>
          </p:graphicFrame>
        </p:grpSp>
      </p:grpSp>
      <p:graphicFrame>
        <p:nvGraphicFramePr>
          <p:cNvPr id="58370" name="Object 2"/>
          <p:cNvGraphicFramePr>
            <a:graphicFrameLocks noChangeAspect="1"/>
          </p:cNvGraphicFramePr>
          <p:nvPr/>
        </p:nvGraphicFramePr>
        <p:xfrm>
          <a:off x="2743200" y="1143000"/>
          <a:ext cx="4124325" cy="76200"/>
        </p:xfrm>
        <a:graphic>
          <a:graphicData uri="http://schemas.openxmlformats.org/presentationml/2006/ole">
            <p:oleObj spid="_x0000_s58370" name="PhotoSuite Image" r:id="rId8" imgW="4124160" imgH="76320" progId="">
              <p:embed/>
            </p:oleObj>
          </a:graphicData>
        </a:graphic>
      </p:graphicFrame>
      <p:pic>
        <p:nvPicPr>
          <p:cNvPr id="58394" name="Picture 32" descr="bb"/>
          <p:cNvPicPr>
            <a:picLocks noChangeAspect="1" noChangeArrowheads="1"/>
          </p:cNvPicPr>
          <p:nvPr/>
        </p:nvPicPr>
        <p:blipFill>
          <a:blip r:embed="rId3"/>
          <a:srcRect l="35500" t="2667" r="58250" b="81667"/>
          <a:stretch>
            <a:fillRect/>
          </a:stretch>
        </p:blipFill>
        <p:spPr bwMode="auto">
          <a:xfrm>
            <a:off x="4724400" y="2590800"/>
            <a:ext cx="238125" cy="447675"/>
          </a:xfrm>
          <a:prstGeom prst="rect">
            <a:avLst/>
          </a:prstGeom>
          <a:noFill/>
          <a:ln w="9525">
            <a:noFill/>
            <a:miter lim="800000"/>
            <a:headEnd/>
            <a:tailEnd/>
          </a:ln>
        </p:spPr>
      </p:pic>
      <p:sp>
        <p:nvSpPr>
          <p:cNvPr id="58395" name="Line 33"/>
          <p:cNvSpPr>
            <a:spLocks noChangeShapeType="1"/>
          </p:cNvSpPr>
          <p:nvPr/>
        </p:nvSpPr>
        <p:spPr bwMode="auto">
          <a:xfrm>
            <a:off x="1447800" y="4800600"/>
            <a:ext cx="7086600" cy="0"/>
          </a:xfrm>
          <a:prstGeom prst="line">
            <a:avLst/>
          </a:prstGeom>
          <a:noFill/>
          <a:ln w="12700" cap="sq">
            <a:solidFill>
              <a:srgbClr val="FFCC99"/>
            </a:solidFill>
            <a:round/>
            <a:headEnd type="none" w="sm" len="sm"/>
            <a:tailEnd type="none" w="sm" len="sm"/>
          </a:ln>
        </p:spPr>
        <p:txBody>
          <a:bodyPr wrap="none"/>
          <a:lstStyle/>
          <a:p>
            <a:endParaRPr lang="zh-CN" altLang="en-US"/>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pPr fontAlgn="auto">
              <a:spcAft>
                <a:spcPts val="0"/>
              </a:spcAft>
              <a:defRPr/>
            </a:pPr>
            <a:r>
              <a:rPr lang="en-US" altLang="zh-CN" dirty="0" smtClean="0"/>
              <a:t>Thank you!</a:t>
            </a:r>
            <a:endParaRPr lang="zh-TW" altLang="en-US" dirty="0"/>
          </a:p>
        </p:txBody>
      </p:sp>
      <p:sp>
        <p:nvSpPr>
          <p:cNvPr id="3" name="副標題 2"/>
          <p:cNvSpPr>
            <a:spLocks noGrp="1"/>
          </p:cNvSpPr>
          <p:nvPr>
            <p:ph type="subTitle" idx="1"/>
          </p:nvPr>
        </p:nvSpPr>
        <p:spPr>
          <a:xfrm>
            <a:off x="714375" y="3714750"/>
            <a:ext cx="7772400" cy="1200150"/>
          </a:xfrm>
        </p:spPr>
        <p:txBody>
          <a:bodyPr>
            <a:normAutofit/>
          </a:bodyPr>
          <a:lstStyle/>
          <a:p>
            <a:pPr marR="0"/>
            <a:r>
              <a:rPr lang="zh-CN" altLang="en-US" b="1" i="1" smtClean="0">
                <a:effectLst>
                  <a:outerShdw blurRad="38100" dist="38100" dir="2700000" algn="tl">
                    <a:srgbClr val="C0C0C0"/>
                  </a:outerShdw>
                </a:effectLst>
              </a:rPr>
              <a:t>工业工程免费网</a:t>
            </a:r>
            <a:endParaRPr lang="en-US" altLang="zh-CN" b="1" i="1" smtClean="0">
              <a:effectLst>
                <a:outerShdw blurRad="38100" dist="38100" dir="2700000" algn="tl">
                  <a:srgbClr val="C0C0C0"/>
                </a:outerShdw>
              </a:effectLst>
            </a:endParaRPr>
          </a:p>
          <a:p>
            <a:pPr marR="0"/>
            <a:r>
              <a:rPr lang="en-US" altLang="zh-CN" sz="1600" i="1" u="sng" smtClean="0"/>
              <a:t>www.iefree51.com</a:t>
            </a:r>
            <a:endParaRPr lang="zh-TW" altLang="en-US" sz="1600" i="1" u="sng" smtClean="0"/>
          </a:p>
        </p:txBody>
      </p:sp>
      <p:sp>
        <p:nvSpPr>
          <p:cNvPr id="136195" name="日期版面配置區 3"/>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C7ABF7F-229D-4AFD-BB6F-560601ADFF54}" type="datetime1">
              <a:rPr lang="zh-TW" altLang="en-US"/>
              <a:pPr fontAlgn="base">
                <a:spcBef>
                  <a:spcPct val="0"/>
                </a:spcBef>
                <a:spcAft>
                  <a:spcPct val="0"/>
                </a:spcAft>
              </a:pPr>
              <a:t>2013/9/5</a:t>
            </a:fld>
            <a:endParaRPr lang="en-US" altLang="zh-TW"/>
          </a:p>
        </p:txBody>
      </p:sp>
      <p:sp>
        <p:nvSpPr>
          <p:cNvPr id="136196" name="投影片編號版面配置區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B23F07E-DC3E-4C3D-93D7-A1AE8C067119}" type="slidenum">
              <a:rPr lang="zh-TW" altLang="en-US"/>
              <a:pPr fontAlgn="base">
                <a:spcBef>
                  <a:spcPct val="0"/>
                </a:spcBef>
                <a:spcAft>
                  <a:spcPct val="0"/>
                </a:spcAft>
              </a:pPr>
              <a:t>97</a:t>
            </a:fld>
            <a:endParaRPr lang="en-US" altLang="zh-TW"/>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8241" name="內容版面配置區 1"/>
          <p:cNvSpPr>
            <a:spLocks noGrp="1"/>
          </p:cNvSpPr>
          <p:nvPr>
            <p:ph idx="1"/>
          </p:nvPr>
        </p:nvSpPr>
        <p:spPr/>
        <p:txBody>
          <a:bodyPr/>
          <a:lstStyle/>
          <a:p>
            <a:pPr lvl="1"/>
            <a:r>
              <a:rPr lang="zh-CN" altLang="en-US" smtClean="0">
                <a:latin typeface="標楷體"/>
                <a:ea typeface="標楷體"/>
                <a:cs typeface="標楷體"/>
              </a:rPr>
              <a:t>广告商</a:t>
            </a:r>
            <a:r>
              <a:rPr lang="en-US" altLang="zh-CN" smtClean="0">
                <a:latin typeface="標楷體"/>
                <a:ea typeface="標楷體"/>
                <a:cs typeface="標楷體"/>
              </a:rPr>
              <a:t>&amp;</a:t>
            </a:r>
            <a:r>
              <a:rPr lang="zh-CN" altLang="en-US" smtClean="0">
                <a:latin typeface="標楷體"/>
                <a:ea typeface="標楷體"/>
                <a:cs typeface="標楷體"/>
              </a:rPr>
              <a:t>广告语：</a:t>
            </a:r>
            <a:endParaRPr lang="en-US" altLang="zh-CN" smtClean="0">
              <a:latin typeface="標楷體"/>
              <a:ea typeface="標楷體"/>
              <a:cs typeface="標楷體"/>
            </a:endParaRPr>
          </a:p>
          <a:p>
            <a:pPr lvl="1"/>
            <a:endParaRPr lang="en-US" altLang="zh-TW" smtClean="0">
              <a:latin typeface="標楷體"/>
              <a:ea typeface="標楷體"/>
              <a:cs typeface="標楷體"/>
            </a:endParaRPr>
          </a:p>
          <a:p>
            <a:pPr lvl="1"/>
            <a:endParaRPr lang="en-US" altLang="zh-TW" smtClean="0">
              <a:latin typeface="標楷體"/>
              <a:ea typeface="標楷體"/>
              <a:cs typeface="標楷體"/>
            </a:endParaRPr>
          </a:p>
          <a:p>
            <a:pPr lvl="1"/>
            <a:endParaRPr lang="en-US" altLang="zh-TW" smtClean="0">
              <a:latin typeface="標楷體"/>
              <a:ea typeface="標楷體"/>
              <a:cs typeface="標楷體"/>
            </a:endParaRPr>
          </a:p>
        </p:txBody>
      </p:sp>
      <p:sp>
        <p:nvSpPr>
          <p:cNvPr id="138242"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87CEDF54-887E-4C02-9322-889B27CB1E7C}" type="datetime1">
              <a:rPr lang="zh-TW" altLang="en-US"/>
              <a:pPr fontAlgn="base">
                <a:spcBef>
                  <a:spcPct val="0"/>
                </a:spcBef>
                <a:spcAft>
                  <a:spcPct val="0"/>
                </a:spcAft>
              </a:pPr>
              <a:t>2013/9/5</a:t>
            </a:fld>
            <a:endParaRPr lang="en-US" altLang="zh-TW"/>
          </a:p>
        </p:txBody>
      </p:sp>
      <p:sp>
        <p:nvSpPr>
          <p:cNvPr id="138243"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C138803-EF06-47F4-9600-C2AFB19584E2}" type="slidenum">
              <a:rPr lang="zh-TW" altLang="en-US"/>
              <a:pPr fontAlgn="base">
                <a:spcBef>
                  <a:spcPct val="0"/>
                </a:spcBef>
                <a:spcAft>
                  <a:spcPct val="0"/>
                </a:spcAft>
              </a:pPr>
              <a:t>98</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广告商</a:t>
            </a:r>
            <a:r>
              <a:rPr lang="en-US" altLang="zh-CN" dirty="0" smtClean="0">
                <a:latin typeface="標楷體" pitchFamily="65" charset="-120"/>
                <a:ea typeface="標楷體" pitchFamily="65" charset="-120"/>
              </a:rPr>
              <a:t>&amp;</a:t>
            </a:r>
            <a:r>
              <a:rPr lang="zh-CN" altLang="en-US" dirty="0" smtClean="0">
                <a:latin typeface="標楷體" pitchFamily="65" charset="-120"/>
                <a:ea typeface="標楷體" pitchFamily="65" charset="-120"/>
              </a:rPr>
              <a:t>广告语：</a:t>
            </a:r>
            <a:endParaRPr lang="zh-TW" altLang="en-US" dirty="0">
              <a:latin typeface="標楷體" pitchFamily="65" charset="-120"/>
              <a:ea typeface="標楷體" pitchFamily="65" charset="-120"/>
            </a:endParaRPr>
          </a:p>
        </p:txBody>
      </p:sp>
      <p:sp>
        <p:nvSpPr>
          <p:cNvPr id="6" name="標題 1"/>
          <p:cNvSpPr txBox="1">
            <a:spLocks/>
          </p:cNvSpPr>
          <p:nvPr/>
        </p:nvSpPr>
        <p:spPr>
          <a:xfrm>
            <a:off x="685800" y="1752601"/>
            <a:ext cx="7772400" cy="1829761"/>
          </a:xfrm>
          <a:prstGeom prst="rect">
            <a:avLst/>
          </a:prstGeom>
        </p:spPr>
        <p:txBody>
          <a:bodyPr anchor="ctr">
            <a:normAutofit/>
            <a:scene3d>
              <a:camera prst="orthographicFront"/>
              <a:lightRig rig="soft" dir="t"/>
            </a:scene3d>
            <a:sp3d prstMaterial="softEdge">
              <a:bevelT w="25400" h="25400"/>
            </a:sp3d>
          </a:bodyPr>
          <a:lstStyle/>
          <a:p>
            <a:pPr algn="r" fontAlgn="auto">
              <a:spcAft>
                <a:spcPts val="0"/>
              </a:spcAft>
              <a:defRPr/>
            </a:pPr>
            <a:r>
              <a:rPr lang="en-US" altLang="zh-CN" sz="4100" b="1">
                <a:solidFill>
                  <a:schemeClr val="tx2"/>
                </a:solidFill>
                <a:effectLst>
                  <a:outerShdw blurRad="31750" dist="25400" dir="5400000" algn="tl" rotWithShape="0">
                    <a:srgbClr val="000000">
                      <a:alpha val="25000"/>
                    </a:srgbClr>
                  </a:outerShdw>
                </a:effectLst>
                <a:latin typeface="+mj-lt"/>
                <a:ea typeface="+mj-ea"/>
                <a:cs typeface="+mj-cs"/>
              </a:rPr>
              <a:t>Thank you!</a:t>
            </a:r>
            <a:endParaRPr lang="zh-TW" altLang="en-US" sz="4100" b="1" dirty="0">
              <a:solidFill>
                <a:schemeClr val="tx2"/>
              </a:solidFill>
              <a:effectLst>
                <a:outerShdw blurRad="31750" dist="25400" dir="5400000" algn="tl" rotWithShape="0">
                  <a:srgbClr val="000000">
                    <a:alpha val="25000"/>
                  </a:srgbClr>
                </a:outerShdw>
              </a:effectLst>
              <a:latin typeface="+mj-lt"/>
              <a:ea typeface="+mj-ea"/>
              <a:cs typeface="+mj-cs"/>
            </a:endParaRPr>
          </a:p>
        </p:txBody>
      </p:sp>
      <p:sp>
        <p:nvSpPr>
          <p:cNvPr id="7" name="副標題 2"/>
          <p:cNvSpPr txBox="1">
            <a:spLocks/>
          </p:cNvSpPr>
          <p:nvPr/>
        </p:nvSpPr>
        <p:spPr>
          <a:xfrm>
            <a:off x="714375" y="3714750"/>
            <a:ext cx="7772400" cy="1200150"/>
          </a:xfrm>
          <a:prstGeom prst="rect">
            <a:avLst/>
          </a:prstGeom>
        </p:spPr>
        <p:txBody>
          <a:bodyPr>
            <a:normAutofit/>
          </a:bodyPr>
          <a:lstStyle/>
          <a:p>
            <a:pPr marL="365760" indent="-256032" algn="r" fontAlgn="auto">
              <a:spcBef>
                <a:spcPts val="400"/>
              </a:spcBef>
              <a:spcAft>
                <a:spcPts val="0"/>
              </a:spcAft>
              <a:buClr>
                <a:schemeClr val="accent1"/>
              </a:buClr>
              <a:buSzPct val="68000"/>
              <a:buFont typeface="Wingdings 3"/>
              <a:buChar char=""/>
              <a:defRPr/>
            </a:pPr>
            <a:r>
              <a:rPr lang="zh-CN" altLang="en-US" sz="2700" b="1" i="1" dirty="0">
                <a:effectLst>
                  <a:outerShdw blurRad="38100" dist="38100" dir="2700000" algn="tl">
                    <a:srgbClr val="000000">
                      <a:alpha val="43137"/>
                    </a:srgbClr>
                  </a:outerShdw>
                </a:effectLst>
                <a:latin typeface="+mn-lt"/>
                <a:ea typeface="+mn-ea"/>
              </a:rPr>
              <a:t>工业工程免费网</a:t>
            </a:r>
            <a:endParaRPr lang="en-US" altLang="zh-CN" sz="2700" b="1" i="1" dirty="0">
              <a:effectLst>
                <a:outerShdw blurRad="38100" dist="38100" dir="2700000" algn="tl">
                  <a:srgbClr val="000000">
                    <a:alpha val="43137"/>
                  </a:srgbClr>
                </a:outerShdw>
              </a:effectLst>
              <a:latin typeface="+mn-lt"/>
              <a:ea typeface="+mn-ea"/>
            </a:endParaRPr>
          </a:p>
          <a:p>
            <a:pPr marL="365760" indent="-256032" algn="r" fontAlgn="auto">
              <a:spcBef>
                <a:spcPts val="400"/>
              </a:spcBef>
              <a:spcAft>
                <a:spcPts val="0"/>
              </a:spcAft>
              <a:buClr>
                <a:schemeClr val="accent1"/>
              </a:buClr>
              <a:buSzPct val="68000"/>
              <a:buFont typeface="Wingdings 3"/>
              <a:buChar char=""/>
              <a:defRPr/>
            </a:pPr>
            <a:r>
              <a:rPr lang="en-US" altLang="zh-CN" sz="1600" i="1" u="sng" dirty="0">
                <a:latin typeface="+mn-lt"/>
                <a:ea typeface="+mn-ea"/>
              </a:rPr>
              <a:t>www.iefree51.com</a:t>
            </a:r>
            <a:endParaRPr lang="zh-TW" altLang="en-US" sz="1600" i="1" u="sng" dirty="0">
              <a:latin typeface="+mn-lt"/>
              <a:ea typeface="+mn-ea"/>
            </a:endParaRPr>
          </a:p>
        </p:txBody>
      </p:sp>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1"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E8109D5-5EB1-443C-AE82-E810891DE4A3}" type="datetime1">
              <a:rPr lang="zh-TW" altLang="en-US"/>
              <a:pPr fontAlgn="base">
                <a:spcBef>
                  <a:spcPct val="0"/>
                </a:spcBef>
                <a:spcAft>
                  <a:spcPct val="0"/>
                </a:spcAft>
              </a:pPr>
              <a:t>2013/9/5</a:t>
            </a:fld>
            <a:endParaRPr lang="en-US" altLang="zh-TW"/>
          </a:p>
        </p:txBody>
      </p:sp>
      <p:sp>
        <p:nvSpPr>
          <p:cNvPr id="196612"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D6E5FF8-633E-4920-980D-50482BFE795B}" type="slidenum">
              <a:rPr lang="zh-TW" altLang="en-US"/>
              <a:pPr fontAlgn="base">
                <a:spcBef>
                  <a:spcPct val="0"/>
                </a:spcBef>
                <a:spcAft>
                  <a:spcPct val="0"/>
                </a:spcAft>
              </a:pPr>
              <a:t>99</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65246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:16</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大基本原则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(2)</a:t>
            </a: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aphicFrame>
        <p:nvGraphicFramePr>
          <p:cNvPr id="92" name="Group 8"/>
          <p:cNvGraphicFramePr>
            <a:graphicFrameLocks noGrp="1"/>
          </p:cNvGraphicFramePr>
          <p:nvPr/>
        </p:nvGraphicFramePr>
        <p:xfrm>
          <a:off x="4643438" y="1916113"/>
          <a:ext cx="3457575" cy="4389437"/>
        </p:xfrm>
        <a:graphic>
          <a:graphicData uri="http://schemas.openxmlformats.org/drawingml/2006/table">
            <a:tbl>
              <a:tblPr/>
              <a:tblGrid>
                <a:gridCol w="2089150"/>
                <a:gridCol w="1368425"/>
              </a:tblGrid>
              <a:tr h="503238">
                <a:tc>
                  <a:txBody>
                    <a:bodyPr/>
                    <a:lstStyle/>
                    <a:p>
                      <a:pPr marL="0"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案例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zh-TW" altLang="en-US" sz="2300" b="1" i="0" u="none" strike="noStrike" cap="none" normalizeH="0" baseline="0" dirty="0" smtClean="0">
                          <a:ln>
                            <a:noFill/>
                          </a:ln>
                          <a:solidFill>
                            <a:schemeClr val="tx1"/>
                          </a:solidFill>
                          <a:effectLst>
                            <a:outerShdw blurRad="38100" dist="38100" dir="2700000" algn="tl">
                              <a:srgbClr val="FFFFFF"/>
                            </a:outerShdw>
                          </a:effectLst>
                          <a:latin typeface="標楷體" pitchFamily="65" charset="-120"/>
                          <a:ea typeface="標楷體" pitchFamily="65" charset="-120"/>
                          <a:cs typeface="微軟正黑體"/>
                        </a:rPr>
                        <a:t>原则</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FF"/>
                    </a:solidFill>
                  </a:tcPr>
                </a:tc>
              </a:tr>
              <a:tr h="1944688">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endParaRPr kumimoji="0" lang="zh-TW" altLang="en-US" sz="2300" b="0" i="0" u="none" strike="noStrike" cap="none" normalizeH="0" baseline="0" smtClean="0">
                        <a:ln>
                          <a:noFill/>
                        </a:ln>
                        <a:solidFill>
                          <a:schemeClr val="tx1"/>
                        </a:solidFill>
                        <a:effectLst/>
                        <a:latin typeface="標楷體" pitchFamily="65" charset="-120"/>
                        <a:ea typeface="標楷體" pitchFamily="65" charset="-120"/>
                        <a:cs typeface="微軟正黑體"/>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n-US" altLang="zh-TW" sz="2300" b="0" i="0" u="none" strike="noStrike" cap="none" normalizeH="0" baseline="0" smtClean="0">
                          <a:ln>
                            <a:noFill/>
                          </a:ln>
                          <a:solidFill>
                            <a:schemeClr val="tx1"/>
                          </a:solidFill>
                          <a:effectLst/>
                          <a:latin typeface="標楷體" pitchFamily="65" charset="-120"/>
                          <a:ea typeface="標楷體" pitchFamily="65" charset="-120"/>
                          <a:cs typeface="微軟正黑體"/>
                        </a:rPr>
                        <a:t>1,10,12,13,…</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41513">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endParaRPr kumimoji="0" lang="zh-TW" altLang="en-US" sz="2300" b="0" i="0" u="none" strike="noStrike" cap="none" normalizeH="0" baseline="0" smtClean="0">
                        <a:ln>
                          <a:noFill/>
                        </a:ln>
                        <a:solidFill>
                          <a:schemeClr val="tx1"/>
                        </a:solidFill>
                        <a:effectLst/>
                        <a:latin typeface="標楷體" pitchFamily="65" charset="-120"/>
                        <a:ea typeface="標楷體" pitchFamily="65" charset="-120"/>
                        <a:cs typeface="微軟正黑體"/>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n-US" altLang="zh-TW" sz="2300" b="0" i="0" u="none" strike="noStrike" cap="none" normalizeH="0" baseline="0" dirty="0" smtClean="0">
                          <a:ln>
                            <a:noFill/>
                          </a:ln>
                          <a:solidFill>
                            <a:schemeClr val="tx1"/>
                          </a:solidFill>
                          <a:effectLst/>
                          <a:latin typeface="標楷體" pitchFamily="65" charset="-120"/>
                          <a:ea typeface="標楷體" pitchFamily="65" charset="-120"/>
                          <a:cs typeface="微軟正黑體"/>
                        </a:rPr>
                        <a:t>…</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00" name="Picture 22"/>
          <p:cNvPicPr>
            <a:picLocks noChangeAspect="1" noChangeArrowheads="1"/>
          </p:cNvPicPr>
          <p:nvPr/>
        </p:nvPicPr>
        <p:blipFill>
          <a:blip r:embed="rId4"/>
          <a:srcRect/>
          <a:stretch>
            <a:fillRect/>
          </a:stretch>
        </p:blipFill>
        <p:spPr bwMode="auto">
          <a:xfrm>
            <a:off x="4859338" y="2562225"/>
            <a:ext cx="1581150" cy="1584325"/>
          </a:xfrm>
          <a:prstGeom prst="rect">
            <a:avLst/>
          </a:prstGeom>
          <a:noFill/>
          <a:ln w="19050" algn="ctr">
            <a:solidFill>
              <a:schemeClr val="tx1"/>
            </a:solidFill>
            <a:miter lim="800000"/>
            <a:headEnd/>
            <a:tailEnd/>
          </a:ln>
          <a:effectLst>
            <a:outerShdw blurRad="50800" dist="38100" dir="10800000" algn="r" rotWithShape="0">
              <a:prstClr val="black">
                <a:alpha val="40000"/>
              </a:prstClr>
            </a:outerShdw>
          </a:effectLst>
        </p:spPr>
      </p:pic>
      <p:graphicFrame>
        <p:nvGraphicFramePr>
          <p:cNvPr id="196610" name="Object 2"/>
          <p:cNvGraphicFramePr>
            <a:graphicFrameLocks/>
          </p:cNvGraphicFramePr>
          <p:nvPr/>
        </p:nvGraphicFramePr>
        <p:xfrm>
          <a:off x="4859338" y="4651375"/>
          <a:ext cx="1654175" cy="1295400"/>
        </p:xfrm>
        <a:graphic>
          <a:graphicData uri="http://schemas.openxmlformats.org/presentationml/2006/ole">
            <p:oleObj spid="_x0000_s196610" name="影像文件" r:id="rId5" imgW="3753000" imgH="2600280" progId="">
              <p:embed/>
            </p:oleObj>
          </a:graphicData>
        </a:graphic>
      </p:graphicFrame>
      <p:sp>
        <p:nvSpPr>
          <p:cNvPr id="102" name="Rectangle 6"/>
          <p:cNvSpPr>
            <a:spLocks noChangeArrowheads="1"/>
          </p:cNvSpPr>
          <p:nvPr/>
        </p:nvSpPr>
        <p:spPr bwMode="auto">
          <a:xfrm>
            <a:off x="684213" y="1979613"/>
            <a:ext cx="3630612" cy="4186237"/>
          </a:xfrm>
          <a:prstGeom prst="rect">
            <a:avLst/>
          </a:prstGeom>
          <a:noFill/>
          <a:ln w="9525" algn="ctr">
            <a:noFill/>
            <a:miter lim="800000"/>
            <a:headEnd/>
            <a:tailEnd/>
          </a:ln>
          <a:effectLst/>
        </p:spPr>
        <p:txBody>
          <a:bodyPr anchor="ctr">
            <a:spAutoFit/>
          </a:bodyPr>
          <a:lstStyle/>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1</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）双手并用的原则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2</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）对称反向的原则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3</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）排除合并的原则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4</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）降低动作等级的原则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5</a:t>
            </a:r>
            <a:r>
              <a:rPr kumimoji="1" lang="zh-CN" altLang="en-US" sz="1400" dirty="0">
                <a:effectLst>
                  <a:outerShdw blurRad="38100" dist="38100" dir="2700000" algn="tl">
                    <a:srgbClr val="C0C0C0"/>
                  </a:outerShdw>
                </a:effectLst>
                <a:latin typeface="標楷體" pitchFamily="65" charset="-120"/>
                <a:ea typeface="標楷體" pitchFamily="65" charset="-120"/>
              </a:rPr>
              <a:t>）减少动作限制的原则</a:t>
            </a:r>
            <a:endParaRPr kumimoji="1" lang="zh-TW" altLang="en-US" sz="1400" dirty="0">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6</a:t>
            </a:r>
            <a:r>
              <a:rPr kumimoji="1" lang="zh-CN" altLang="en-US" sz="1400" dirty="0">
                <a:effectLst>
                  <a:outerShdw blurRad="38100" dist="38100" dir="2700000" algn="tl">
                    <a:srgbClr val="C0C0C0"/>
                  </a:outerShdw>
                </a:effectLst>
                <a:latin typeface="標楷體" pitchFamily="65" charset="-120"/>
                <a:ea typeface="標楷體" pitchFamily="65" charset="-120"/>
              </a:rPr>
              <a:t>）避免动作突变的原则</a:t>
            </a:r>
            <a:endParaRPr kumimoji="1" lang="zh-TW" altLang="en-US" sz="1400" dirty="0">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7</a:t>
            </a:r>
            <a:r>
              <a:rPr kumimoji="1" lang="zh-CN" altLang="en-US" sz="1400" dirty="0">
                <a:effectLst>
                  <a:outerShdw blurRad="38100" dist="38100" dir="2700000" algn="tl">
                    <a:srgbClr val="C0C0C0"/>
                  </a:outerShdw>
                </a:effectLst>
                <a:latin typeface="標楷體" pitchFamily="65" charset="-120"/>
                <a:ea typeface="標楷體" pitchFamily="65" charset="-120"/>
              </a:rPr>
              <a:t>）保持轻松节奏的原则</a:t>
            </a:r>
            <a:endParaRPr kumimoji="1" lang="zh-TW" altLang="en-US" sz="1400" dirty="0">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8</a:t>
            </a:r>
            <a:r>
              <a:rPr kumimoji="1" lang="zh-CN" altLang="en-US" sz="1400" dirty="0">
                <a:effectLst>
                  <a:outerShdw blurRad="38100" dist="38100" dir="2700000" algn="tl">
                    <a:srgbClr val="C0C0C0"/>
                  </a:outerShdw>
                </a:effectLst>
                <a:latin typeface="標楷體" pitchFamily="65" charset="-120"/>
                <a:ea typeface="標楷體" pitchFamily="65" charset="-120"/>
              </a:rPr>
              <a:t>）利用惯性的原则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9</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）手肢并用的原则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10</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）利用工具的原则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11</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）工具万能化的原则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　　（</a:t>
            </a:r>
            <a:r>
              <a:rPr kumimoji="1" lang="en-US" sz="1400" dirty="0">
                <a:solidFill>
                  <a:srgbClr val="0000CC"/>
                </a:solidFill>
                <a:effectLst>
                  <a:outerShdw blurRad="38100" dist="38100" dir="2700000" algn="tl">
                    <a:srgbClr val="C0C0C0"/>
                  </a:outerShdw>
                </a:effectLst>
                <a:latin typeface="標楷體" pitchFamily="65" charset="-120"/>
                <a:ea typeface="標楷體" pitchFamily="65" charset="-120"/>
              </a:rPr>
              <a:t>12</a:t>
            </a:r>
            <a:r>
              <a:rPr kumimoji="1" lang="zh-CN" altLang="en-US" sz="1400" dirty="0">
                <a:solidFill>
                  <a:srgbClr val="0000CC"/>
                </a:solidFill>
                <a:effectLst>
                  <a:outerShdw blurRad="38100" dist="38100" dir="2700000" algn="tl">
                    <a:srgbClr val="C0C0C0"/>
                  </a:outerShdw>
                </a:effectLst>
                <a:latin typeface="標楷體" pitchFamily="65" charset="-120"/>
                <a:ea typeface="標楷體" pitchFamily="65" charset="-120"/>
              </a:rPr>
              <a:t>）易于操纵的原则</a:t>
            </a:r>
            <a:endParaRPr kumimoji="1" lang="zh-TW" altLang="en-US" sz="1400" dirty="0">
              <a:solidFill>
                <a:srgbClr val="0000CC"/>
              </a:solidFill>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13</a:t>
            </a:r>
            <a:r>
              <a:rPr kumimoji="1" lang="zh-CN" altLang="en-US" sz="1400" dirty="0">
                <a:effectLst>
                  <a:outerShdw blurRad="38100" dist="38100" dir="2700000" algn="tl">
                    <a:srgbClr val="C0C0C0"/>
                  </a:outerShdw>
                </a:effectLst>
                <a:latin typeface="標楷體" pitchFamily="65" charset="-120"/>
                <a:ea typeface="標楷體" pitchFamily="65" charset="-120"/>
              </a:rPr>
              <a:t>）适当位置的原则</a:t>
            </a:r>
            <a:endParaRPr kumimoji="1" lang="zh-TW" altLang="en-US" sz="1400" dirty="0">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14</a:t>
            </a:r>
            <a:r>
              <a:rPr kumimoji="1" lang="zh-CN" altLang="en-US" sz="1400" dirty="0">
                <a:effectLst>
                  <a:outerShdw blurRad="38100" dist="38100" dir="2700000" algn="tl">
                    <a:srgbClr val="C0C0C0"/>
                  </a:outerShdw>
                </a:effectLst>
                <a:latin typeface="標楷體" pitchFamily="65" charset="-120"/>
                <a:ea typeface="標楷體" pitchFamily="65" charset="-120"/>
              </a:rPr>
              <a:t>）安全可靠的原则</a:t>
            </a:r>
            <a:endParaRPr kumimoji="1" lang="zh-TW" altLang="en-US" sz="1400" dirty="0">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15</a:t>
            </a:r>
            <a:r>
              <a:rPr kumimoji="1" lang="zh-CN" altLang="en-US" sz="1400" dirty="0">
                <a:effectLst>
                  <a:outerShdw blurRad="38100" dist="38100" dir="2700000" algn="tl">
                    <a:srgbClr val="C0C0C0"/>
                  </a:outerShdw>
                </a:effectLst>
                <a:latin typeface="標楷體" pitchFamily="65" charset="-120"/>
                <a:ea typeface="標楷體" pitchFamily="65" charset="-120"/>
              </a:rPr>
              <a:t>）照明通风的原则</a:t>
            </a:r>
            <a:endParaRPr kumimoji="1" lang="zh-TW" altLang="en-US" sz="1400" dirty="0">
              <a:effectLst>
                <a:outerShdw blurRad="38100" dist="38100" dir="2700000" algn="tl">
                  <a:srgbClr val="C0C0C0"/>
                </a:outerShdw>
              </a:effectLst>
              <a:latin typeface="標楷體" pitchFamily="65" charset="-120"/>
              <a:ea typeface="標楷體" pitchFamily="65" charset="-120"/>
            </a:endParaRPr>
          </a:p>
          <a:p>
            <a:pPr fontAlgn="auto">
              <a:spcBef>
                <a:spcPct val="20000"/>
              </a:spcBef>
              <a:spcAft>
                <a:spcPts val="0"/>
              </a:spcAft>
              <a:defRPr/>
            </a:pPr>
            <a:r>
              <a:rPr kumimoji="1" lang="zh-CN" altLang="en-US" sz="1400" dirty="0">
                <a:effectLst>
                  <a:outerShdw blurRad="38100" dist="38100" dir="2700000" algn="tl">
                    <a:srgbClr val="C0C0C0"/>
                  </a:outerShdw>
                </a:effectLst>
                <a:latin typeface="標楷體" pitchFamily="65" charset="-120"/>
                <a:ea typeface="標楷體" pitchFamily="65" charset="-120"/>
              </a:rPr>
              <a:t>　　（</a:t>
            </a:r>
            <a:r>
              <a:rPr kumimoji="1" lang="en-US" sz="1400" dirty="0">
                <a:effectLst>
                  <a:outerShdw blurRad="38100" dist="38100" dir="2700000" algn="tl">
                    <a:srgbClr val="C0C0C0"/>
                  </a:outerShdw>
                </a:effectLst>
                <a:latin typeface="標楷體" pitchFamily="65" charset="-120"/>
                <a:ea typeface="標楷體" pitchFamily="65" charset="-120"/>
              </a:rPr>
              <a:t>16</a:t>
            </a:r>
            <a:r>
              <a:rPr kumimoji="1" lang="zh-CN" altLang="en-US" sz="1400" dirty="0">
                <a:effectLst>
                  <a:outerShdw blurRad="38100" dist="38100" dir="2700000" algn="tl">
                    <a:srgbClr val="C0C0C0"/>
                  </a:outerShdw>
                </a:effectLst>
                <a:latin typeface="標楷體" pitchFamily="65" charset="-120"/>
                <a:ea typeface="標楷體" pitchFamily="65" charset="-120"/>
              </a:rPr>
              <a:t>）高度适当的原则</a:t>
            </a:r>
            <a:endParaRPr kumimoji="1" lang="zh-CN" altLang="en-US" sz="1400" dirty="0">
              <a:effectLst>
                <a:outerShdw blurRad="38100" dist="38100" dir="2700000" algn="tl">
                  <a:srgbClr val="C0C0C0"/>
                </a:outerShdw>
              </a:effectLst>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E39100E-B47A-4930-9FA0-72013B06427B}" type="datetime1">
              <a:rPr lang="zh-TW" altLang="en-US"/>
              <a:pPr fontAlgn="base">
                <a:spcBef>
                  <a:spcPct val="0"/>
                </a:spcBef>
                <a:spcAft>
                  <a:spcPct val="0"/>
                </a:spcAft>
              </a:pPr>
              <a:t>2013/9/5</a:t>
            </a:fld>
            <a:endParaRPr lang="en-US" altLang="zh-TW"/>
          </a:p>
        </p:txBody>
      </p:sp>
      <p:sp>
        <p:nvSpPr>
          <p:cNvPr id="198658"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75FDE8B-0469-4AAF-9F3B-8D6BC2684A03}" type="slidenum">
              <a:rPr lang="zh-TW" altLang="en-US"/>
              <a:pPr fontAlgn="base">
                <a:spcBef>
                  <a:spcPct val="0"/>
                </a:spcBef>
                <a:spcAft>
                  <a:spcPct val="0"/>
                </a:spcAft>
              </a:pPr>
              <a:t>100</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446881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动作经济原则</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分类</a:t>
            </a:r>
            <a:endParaRPr lang="en-US" altLang="zh-CN"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aphicFrame>
        <p:nvGraphicFramePr>
          <p:cNvPr id="10" name="資料庫圖表 9"/>
          <p:cNvGraphicFramePr/>
          <p:nvPr/>
        </p:nvGraphicFramePr>
        <p:xfrm>
          <a:off x="996280" y="1556792"/>
          <a:ext cx="6960096" cy="44240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5E2F94F-F0BD-41A9-8FEA-AE3C722F4987}" type="datetime1">
              <a:rPr lang="zh-TW" altLang="en-US"/>
              <a:pPr fontAlgn="base">
                <a:spcBef>
                  <a:spcPct val="0"/>
                </a:spcBef>
                <a:spcAft>
                  <a:spcPct val="0"/>
                </a:spcAft>
              </a:pPr>
              <a:t>2013/9/5</a:t>
            </a:fld>
            <a:endParaRPr lang="en-US" altLang="zh-TW"/>
          </a:p>
        </p:txBody>
      </p:sp>
      <p:sp>
        <p:nvSpPr>
          <p:cNvPr id="200706"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F919B4D2-B521-4603-A196-0CD005822FCE}" type="slidenum">
              <a:rPr lang="zh-TW" altLang="en-US"/>
              <a:pPr fontAlgn="base">
                <a:spcBef>
                  <a:spcPct val="0"/>
                </a:spcBef>
                <a:spcAft>
                  <a:spcPct val="0"/>
                </a:spcAft>
              </a:pPr>
              <a:t>101</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446881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一</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关于人体的运动</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双手应同时开始,并同时完成其动作;</a:t>
            </a: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除规定时间外,双手不应同时空</a:t>
            </a:r>
            <a:r>
              <a:rPr lang="zh-CN" altLang="en-US" dirty="0" smtClean="0">
                <a:latin typeface="標楷體" pitchFamily="65" charset="-120"/>
                <a:ea typeface="標楷體" pitchFamily="65" charset="-120"/>
              </a:rPr>
              <a:t>闲</a:t>
            </a:r>
            <a:r>
              <a:rPr lang="zh-TW" altLang="en-US" dirty="0" smtClean="0">
                <a:latin typeface="標楷體" pitchFamily="65" charset="-120"/>
                <a:ea typeface="標楷體" pitchFamily="65" charset="-120"/>
              </a:rPr>
              <a:t>;</a:t>
            </a: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双臂的动作应对称,反向并同时完成</a:t>
            </a:r>
            <a:r>
              <a:rPr lang="en-US" altLang="zh-TW" dirty="0" smtClean="0">
                <a:latin typeface="標楷體" pitchFamily="65" charset="-120"/>
                <a:ea typeface="標楷體" pitchFamily="65" charset="-120"/>
              </a:rPr>
              <a:t>;</a:t>
            </a: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人体之动作应以尽量应用最低级而能得满意结果为妥</a:t>
            </a:r>
            <a:r>
              <a:rPr lang="zh-CN" altLang="en-US" dirty="0" smtClean="0">
                <a:latin typeface="標楷體" pitchFamily="65" charset="-120"/>
                <a:ea typeface="標楷體" pitchFamily="65" charset="-120"/>
              </a:rPr>
              <a:t>；</a:t>
            </a:r>
            <a:endParaRPr lang="en-US" altLang="zh-CN" dirty="0" smtClean="0">
              <a:latin typeface="標楷體" pitchFamily="65" charset="-120"/>
              <a:ea typeface="標楷體" pitchFamily="65" charset="-120"/>
            </a:endParaRP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连续曲线运动较方向突变之直线运动为佳</a:t>
            </a:r>
            <a:r>
              <a:rPr lang="zh-CN" altLang="en-US" dirty="0" smtClean="0">
                <a:latin typeface="標楷體" pitchFamily="65" charset="-120"/>
                <a:ea typeface="標楷體" pitchFamily="65" charset="-120"/>
              </a:rPr>
              <a:t>；</a:t>
            </a:r>
            <a:endParaRPr lang="en-US" altLang="zh-CN" dirty="0" smtClean="0">
              <a:latin typeface="標楷體" pitchFamily="65" charset="-120"/>
              <a:ea typeface="標楷體" pitchFamily="65" charset="-120"/>
            </a:endParaRP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物体之运动量尽可能利用之,但若须肌肉制止时,应将其减少至最小</a:t>
            </a:r>
            <a:r>
              <a:rPr lang="zh-CN" altLang="en-US" dirty="0" smtClean="0">
                <a:latin typeface="標楷體" pitchFamily="65" charset="-120"/>
                <a:ea typeface="標楷體" pitchFamily="65" charset="-120"/>
              </a:rPr>
              <a:t>；</a:t>
            </a:r>
            <a:endParaRPr lang="en-US" altLang="zh-CN" dirty="0" smtClean="0">
              <a:latin typeface="標楷體" pitchFamily="65" charset="-120"/>
              <a:ea typeface="標楷體" pitchFamily="65" charset="-120"/>
            </a:endParaRP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动作尽可能维持轻松自然之节奏</a:t>
            </a:r>
            <a:r>
              <a:rPr lang="zh-CN" altLang="en-US" dirty="0" smtClean="0">
                <a:latin typeface="標楷體" pitchFamily="65" charset="-120"/>
                <a:ea typeface="標楷體" pitchFamily="65" charset="-120"/>
              </a:rPr>
              <a:t>。</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r>
              <a:rPr lang="zh-CN" altLang="en-US"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请讲师根据自身状况或受训企业状况进行案例分析</a:t>
            </a:r>
            <a:r>
              <a:rPr lang="en-US" altLang="zh-CN"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endParaRPr lang="en-US" altLang="zh-TW"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200709" name="群組 5"/>
          <p:cNvGrpSpPr>
            <a:grpSpLocks/>
          </p:cNvGrpSpPr>
          <p:nvPr/>
        </p:nvGrpSpPr>
        <p:grpSpPr bwMode="auto">
          <a:xfrm>
            <a:off x="1258888" y="5013325"/>
            <a:ext cx="6586537" cy="1331913"/>
            <a:chOff x="1475656" y="4509120"/>
            <a:chExt cx="6585915" cy="1332000"/>
          </a:xfrm>
        </p:grpSpPr>
        <p:pic>
          <p:nvPicPr>
            <p:cNvPr id="7" name="Picture 1042" descr="pit-3"/>
            <p:cNvPicPr>
              <a:picLocks noChangeAspect="1" noChangeArrowheads="1"/>
            </p:cNvPicPr>
            <p:nvPr/>
          </p:nvPicPr>
          <p:blipFill>
            <a:blip r:embed="rId3"/>
            <a:srcRect/>
            <a:stretch>
              <a:fillRect/>
            </a:stretch>
          </p:blipFill>
          <p:spPr bwMode="auto">
            <a:xfrm>
              <a:off x="3420159" y="4509120"/>
              <a:ext cx="1157179" cy="1332000"/>
            </a:xfrm>
            <a:prstGeom prst="rect">
              <a:avLst/>
            </a:prstGeom>
            <a:ln>
              <a:noFill/>
            </a:ln>
            <a:effectLst>
              <a:outerShdw blurRad="292100" dist="139700" dir="2700000" algn="tl" rotWithShape="0">
                <a:srgbClr val="333333">
                  <a:alpha val="65000"/>
                </a:srgbClr>
              </a:outerShdw>
            </a:effectLst>
          </p:spPr>
        </p:pic>
        <p:pic>
          <p:nvPicPr>
            <p:cNvPr id="8" name="Picture 1043" descr="pit-10"/>
            <p:cNvPicPr>
              <a:picLocks noChangeAspect="1" noChangeArrowheads="1"/>
            </p:cNvPicPr>
            <p:nvPr/>
          </p:nvPicPr>
          <p:blipFill>
            <a:blip r:embed="rId4"/>
            <a:srcRect/>
            <a:stretch>
              <a:fillRect/>
            </a:stretch>
          </p:blipFill>
          <p:spPr bwMode="auto">
            <a:xfrm>
              <a:off x="1475656" y="4509120"/>
              <a:ext cx="1776244" cy="1332000"/>
            </a:xfrm>
            <a:prstGeom prst="rect">
              <a:avLst/>
            </a:prstGeom>
            <a:ln>
              <a:noFill/>
            </a:ln>
            <a:effectLst>
              <a:outerShdw blurRad="292100" dist="139700" dir="2700000" algn="tl" rotWithShape="0">
                <a:srgbClr val="333333">
                  <a:alpha val="65000"/>
                </a:srgbClr>
              </a:outerShdw>
            </a:effectLst>
          </p:spPr>
        </p:pic>
        <p:pic>
          <p:nvPicPr>
            <p:cNvPr id="9" name="Picture 22"/>
            <p:cNvPicPr>
              <a:picLocks noChangeAspect="1" noChangeArrowheads="1"/>
            </p:cNvPicPr>
            <p:nvPr/>
          </p:nvPicPr>
          <p:blipFill>
            <a:blip r:embed="rId5"/>
            <a:srcRect/>
            <a:stretch>
              <a:fillRect/>
            </a:stretch>
          </p:blipFill>
          <p:spPr bwMode="auto">
            <a:xfrm>
              <a:off x="6732959" y="4509120"/>
              <a:ext cx="1328612" cy="1332000"/>
            </a:xfrm>
            <a:prstGeom prst="rect">
              <a:avLst/>
            </a:prstGeom>
            <a:ln>
              <a:noFill/>
            </a:ln>
            <a:effectLst>
              <a:outerShdw blurRad="292100" dist="139700" dir="2700000" algn="tl" rotWithShape="0">
                <a:srgbClr val="333333">
                  <a:alpha val="65000"/>
                </a:srgbClr>
              </a:outerShdw>
            </a:effectLst>
          </p:spPr>
        </p:pic>
        <p:pic>
          <p:nvPicPr>
            <p:cNvPr id="10" name="Picture 3"/>
            <p:cNvPicPr>
              <a:picLocks noChangeAspect="1" noChangeArrowheads="1"/>
            </p:cNvPicPr>
            <p:nvPr/>
          </p:nvPicPr>
          <p:blipFill>
            <a:blip r:embed="rId6"/>
            <a:srcRect/>
            <a:stretch>
              <a:fillRect/>
            </a:stretch>
          </p:blipFill>
          <p:spPr bwMode="auto">
            <a:xfrm>
              <a:off x="4715437" y="4509120"/>
              <a:ext cx="1869898" cy="1332000"/>
            </a:xfrm>
            <a:prstGeom prst="rect">
              <a:avLst/>
            </a:prstGeom>
            <a:ln>
              <a:noFill/>
            </a:ln>
            <a:effectLst>
              <a:outerShdw blurRad="292100" dist="139700" dir="2700000" algn="tl" rotWithShape="0">
                <a:srgbClr val="333333">
                  <a:alpha val="65000"/>
                </a:srgbClr>
              </a:outerShdw>
            </a:effectLst>
          </p:spPr>
        </p:pic>
      </p:gr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5DF2B37-5ECF-4C23-86D2-8BBE24584260}" type="datetime1">
              <a:rPr lang="zh-TW" altLang="en-US"/>
              <a:pPr fontAlgn="base">
                <a:spcBef>
                  <a:spcPct val="0"/>
                </a:spcBef>
                <a:spcAft>
                  <a:spcPct val="0"/>
                </a:spcAft>
              </a:pPr>
              <a:t>2013/9/5</a:t>
            </a:fld>
            <a:endParaRPr lang="en-US" altLang="zh-TW"/>
          </a:p>
        </p:txBody>
      </p:sp>
      <p:sp>
        <p:nvSpPr>
          <p:cNvPr id="202754"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5BF1185-0ADD-4A5A-92B9-8963FB0B3822}" type="slidenum">
              <a:rPr lang="zh-TW" altLang="en-US"/>
              <a:pPr fontAlgn="base">
                <a:spcBef>
                  <a:spcPct val="0"/>
                </a:spcBef>
                <a:spcAft>
                  <a:spcPct val="0"/>
                </a:spcAft>
              </a:pPr>
              <a:t>102</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446881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二</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关于工作场所的布置</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859536" lvl="2" fontAlgn="auto">
              <a:spcAft>
                <a:spcPts val="0"/>
              </a:spcAft>
              <a:buFont typeface="Wingdings 2"/>
              <a:buChar char=""/>
              <a:defRPr/>
            </a:pPr>
            <a:r>
              <a:rPr lang="zh-TW" altLang="en-US" dirty="0" smtClean="0">
                <a:latin typeface="標楷體" pitchFamily="65" charset="-120"/>
                <a:ea typeface="標楷體" pitchFamily="65" charset="-120"/>
              </a:rPr>
              <a:t>工具.物料应放置在固定的场所</a:t>
            </a:r>
            <a:r>
              <a:rPr lang="en-US" altLang="zh-TW" dirty="0" smtClean="0">
                <a:latin typeface="標楷體" pitchFamily="65" charset="-120"/>
                <a:ea typeface="標楷體" pitchFamily="65" charset="-120"/>
              </a:rPr>
              <a:t>;</a:t>
            </a:r>
            <a:endParaRPr lang="zh-TW" altLang="en-US" dirty="0" smtClean="0">
              <a:latin typeface="標楷體" pitchFamily="65" charset="-120"/>
              <a:ea typeface="標楷體" pitchFamily="65" charset="-120"/>
            </a:endParaRPr>
          </a:p>
          <a:p>
            <a:pPr marL="859536" lvl="2" fontAlgn="auto">
              <a:spcAft>
                <a:spcPts val="0"/>
              </a:spcAft>
              <a:buFont typeface="Wingdings 2"/>
              <a:buChar char=""/>
              <a:defRPr/>
            </a:pPr>
            <a:r>
              <a:rPr lang="zh-TW" altLang="en-US" dirty="0" smtClean="0">
                <a:latin typeface="標楷體" pitchFamily="65" charset="-120"/>
                <a:ea typeface="標楷體" pitchFamily="65" charset="-120"/>
              </a:rPr>
              <a:t>工具.物料及装置应放置在工作者使用点近处</a:t>
            </a:r>
            <a:r>
              <a:rPr lang="en-US" altLang="zh-TW" dirty="0" smtClean="0">
                <a:latin typeface="標楷體" pitchFamily="65" charset="-120"/>
                <a:ea typeface="標楷體" pitchFamily="65" charset="-120"/>
              </a:rPr>
              <a:t>;</a:t>
            </a:r>
          </a:p>
          <a:p>
            <a:pPr marL="859536" lvl="2" fontAlgn="auto">
              <a:spcAft>
                <a:spcPts val="0"/>
              </a:spcAft>
              <a:buFont typeface="Wingdings 2"/>
              <a:buChar char=""/>
              <a:defRPr/>
            </a:pPr>
            <a:r>
              <a:rPr lang="zh-TW" altLang="en-US" dirty="0" smtClean="0">
                <a:latin typeface="標楷體" pitchFamily="65" charset="-120"/>
                <a:ea typeface="標楷體" pitchFamily="65" charset="-120"/>
              </a:rPr>
              <a:t>工具.物料之供给应利用其重量配送至工作者手边</a:t>
            </a:r>
            <a:r>
              <a:rPr lang="en-US" altLang="zh-TW" dirty="0" smtClean="0">
                <a:latin typeface="標楷體" pitchFamily="65" charset="-120"/>
                <a:ea typeface="標楷體" pitchFamily="65" charset="-120"/>
              </a:rPr>
              <a:t>;</a:t>
            </a:r>
          </a:p>
          <a:p>
            <a:pPr marL="859536" lvl="2" fontAlgn="auto">
              <a:spcAft>
                <a:spcPts val="0"/>
              </a:spcAft>
              <a:buFont typeface="Wingdings 2"/>
              <a:buChar char=""/>
              <a:defRPr/>
            </a:pPr>
            <a:r>
              <a:rPr lang="zh-TW" altLang="en-US" dirty="0" smtClean="0">
                <a:latin typeface="標楷體" pitchFamily="65" charset="-120"/>
                <a:ea typeface="標楷體" pitchFamily="65" charset="-120"/>
              </a:rPr>
              <a:t>工具.物料应依工作顺序放置排列以利使用</a:t>
            </a:r>
            <a:r>
              <a:rPr lang="en-US" altLang="zh-TW" dirty="0" smtClean="0">
                <a:latin typeface="標楷體" pitchFamily="65" charset="-120"/>
                <a:ea typeface="標楷體" pitchFamily="65" charset="-120"/>
              </a:rPr>
              <a:t>;</a:t>
            </a:r>
          </a:p>
          <a:p>
            <a:pPr marL="859536" lvl="2" fontAlgn="auto">
              <a:spcAft>
                <a:spcPts val="0"/>
              </a:spcAft>
              <a:buFont typeface="Wingdings 2"/>
              <a:buChar char=""/>
              <a:defRPr/>
            </a:pPr>
            <a:r>
              <a:rPr lang="zh-TW" altLang="en-US" dirty="0" smtClean="0">
                <a:latin typeface="標楷體" pitchFamily="65" charset="-120"/>
                <a:ea typeface="標楷體" pitchFamily="65" charset="-120"/>
              </a:rPr>
              <a:t>应有适当的照明设备使视觉舒服</a:t>
            </a:r>
            <a:r>
              <a:rPr lang="en-US" altLang="zh-TW" dirty="0" smtClean="0">
                <a:latin typeface="標楷體" pitchFamily="65" charset="-120"/>
                <a:ea typeface="標楷體" pitchFamily="65" charset="-120"/>
              </a:rPr>
              <a:t>;</a:t>
            </a:r>
          </a:p>
          <a:p>
            <a:pPr marL="859536" lvl="2" fontAlgn="auto">
              <a:spcAft>
                <a:spcPts val="0"/>
              </a:spcAft>
              <a:buFont typeface="Wingdings 2"/>
              <a:buChar char=""/>
              <a:defRPr/>
            </a:pPr>
            <a:r>
              <a:rPr lang="zh-TW" altLang="en-US" dirty="0" smtClean="0">
                <a:latin typeface="標楷體" pitchFamily="65" charset="-120"/>
                <a:ea typeface="標楷體" pitchFamily="65" charset="-120"/>
              </a:rPr>
              <a:t>工作台及椅之式样使工作者保持良好的姿势</a:t>
            </a:r>
            <a:r>
              <a:rPr lang="zh-CN" altLang="en-US" dirty="0" smtClean="0">
                <a:latin typeface="標楷體" pitchFamily="65" charset="-120"/>
                <a:ea typeface="標楷體" pitchFamily="65" charset="-120"/>
              </a:rPr>
              <a:t>。</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r>
              <a:rPr lang="zh-CN" altLang="en-US"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请讲师根据自身状况或受训企业状况进行案例分析</a:t>
            </a:r>
            <a:r>
              <a:rPr lang="en-US" altLang="zh-CN"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endParaRPr lang="en-US" altLang="zh-TW"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202757" name="群組 11"/>
          <p:cNvGrpSpPr>
            <a:grpSpLocks/>
          </p:cNvGrpSpPr>
          <p:nvPr/>
        </p:nvGrpSpPr>
        <p:grpSpPr bwMode="auto">
          <a:xfrm>
            <a:off x="1331913" y="4689475"/>
            <a:ext cx="6584950" cy="1331913"/>
            <a:chOff x="1475656" y="4509120"/>
            <a:chExt cx="6585915" cy="1332000"/>
          </a:xfrm>
        </p:grpSpPr>
        <p:pic>
          <p:nvPicPr>
            <p:cNvPr id="6" name="Picture 1042" descr="pit-3"/>
            <p:cNvPicPr>
              <a:picLocks noChangeAspect="1" noChangeArrowheads="1"/>
            </p:cNvPicPr>
            <p:nvPr/>
          </p:nvPicPr>
          <p:blipFill>
            <a:blip r:embed="rId3"/>
            <a:srcRect/>
            <a:stretch>
              <a:fillRect/>
            </a:stretch>
          </p:blipFill>
          <p:spPr bwMode="auto">
            <a:xfrm>
              <a:off x="3420628" y="4509120"/>
              <a:ext cx="1155869" cy="1332000"/>
            </a:xfrm>
            <a:prstGeom prst="rect">
              <a:avLst/>
            </a:prstGeom>
            <a:ln>
              <a:noFill/>
            </a:ln>
            <a:effectLst>
              <a:outerShdw blurRad="292100" dist="139700" dir="2700000" algn="tl" rotWithShape="0">
                <a:srgbClr val="333333">
                  <a:alpha val="65000"/>
                </a:srgbClr>
              </a:outerShdw>
            </a:effectLst>
          </p:spPr>
        </p:pic>
        <p:pic>
          <p:nvPicPr>
            <p:cNvPr id="7" name="Picture 1043" descr="pit-10"/>
            <p:cNvPicPr>
              <a:picLocks noChangeAspect="1" noChangeArrowheads="1"/>
            </p:cNvPicPr>
            <p:nvPr/>
          </p:nvPicPr>
          <p:blipFill>
            <a:blip r:embed="rId4"/>
            <a:srcRect/>
            <a:stretch>
              <a:fillRect/>
            </a:stretch>
          </p:blipFill>
          <p:spPr bwMode="auto">
            <a:xfrm>
              <a:off x="1475656" y="4509120"/>
              <a:ext cx="1776672" cy="1332000"/>
            </a:xfrm>
            <a:prstGeom prst="rect">
              <a:avLst/>
            </a:prstGeom>
            <a:ln>
              <a:noFill/>
            </a:ln>
            <a:effectLst>
              <a:outerShdw blurRad="292100" dist="139700" dir="2700000" algn="tl" rotWithShape="0">
                <a:srgbClr val="333333">
                  <a:alpha val="65000"/>
                </a:srgbClr>
              </a:outerShdw>
            </a:effectLst>
          </p:spPr>
        </p:pic>
        <p:pic>
          <p:nvPicPr>
            <p:cNvPr id="8" name="Picture 22"/>
            <p:cNvPicPr>
              <a:picLocks noChangeAspect="1" noChangeArrowheads="1"/>
            </p:cNvPicPr>
            <p:nvPr/>
          </p:nvPicPr>
          <p:blipFill>
            <a:blip r:embed="rId5"/>
            <a:srcRect/>
            <a:stretch>
              <a:fillRect/>
            </a:stretch>
          </p:blipFill>
          <p:spPr bwMode="auto">
            <a:xfrm>
              <a:off x="6732638" y="4509120"/>
              <a:ext cx="1328933" cy="1332000"/>
            </a:xfrm>
            <a:prstGeom prst="rect">
              <a:avLst/>
            </a:prstGeom>
            <a:ln>
              <a:noFill/>
            </a:ln>
            <a:effectLst>
              <a:outerShdw blurRad="292100" dist="139700" dir="2700000" algn="tl" rotWithShape="0">
                <a:srgbClr val="333333">
                  <a:alpha val="65000"/>
                </a:srgbClr>
              </a:outerShdw>
            </a:effectLst>
          </p:spPr>
        </p:pic>
        <p:pic>
          <p:nvPicPr>
            <p:cNvPr id="192515" name="Picture 3"/>
            <p:cNvPicPr>
              <a:picLocks noChangeAspect="1" noChangeArrowheads="1"/>
            </p:cNvPicPr>
            <p:nvPr/>
          </p:nvPicPr>
          <p:blipFill>
            <a:blip r:embed="rId6"/>
            <a:srcRect/>
            <a:stretch>
              <a:fillRect/>
            </a:stretch>
          </p:blipFill>
          <p:spPr bwMode="auto">
            <a:xfrm>
              <a:off x="4716218" y="4509120"/>
              <a:ext cx="1870349" cy="1332000"/>
            </a:xfrm>
            <a:prstGeom prst="rect">
              <a:avLst/>
            </a:prstGeom>
            <a:ln>
              <a:noFill/>
            </a:ln>
            <a:effectLst>
              <a:outerShdw blurRad="292100" dist="139700" dir="2700000" algn="tl" rotWithShape="0">
                <a:srgbClr val="333333">
                  <a:alpha val="65000"/>
                </a:srgbClr>
              </a:outerShdw>
            </a:effectLst>
          </p:spPr>
        </p:pic>
      </p:gr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日期版面配置區 2"/>
          <p:cNvSpPr>
            <a:spLocks noGrp="1"/>
          </p:cNvSpPr>
          <p:nvPr>
            <p:ph type="dt" sz="quarter" idx="10"/>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86E6A4E6-A56B-4882-8121-B044F9285098}" type="datetime1">
              <a:rPr lang="zh-TW" altLang="en-US"/>
              <a:pPr fontAlgn="base">
                <a:spcBef>
                  <a:spcPct val="0"/>
                </a:spcBef>
                <a:spcAft>
                  <a:spcPct val="0"/>
                </a:spcAft>
              </a:pPr>
              <a:t>2013/9/5</a:t>
            </a:fld>
            <a:endParaRPr lang="en-US" altLang="zh-TW"/>
          </a:p>
        </p:txBody>
      </p:sp>
      <p:sp>
        <p:nvSpPr>
          <p:cNvPr id="204802"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D75A84E-D7E8-4F1F-9CF9-3CFA3D9405B0}" type="slidenum">
              <a:rPr lang="zh-TW" altLang="en-US"/>
              <a:pPr fontAlgn="base">
                <a:spcBef>
                  <a:spcPct val="0"/>
                </a:spcBef>
                <a:spcAft>
                  <a:spcPct val="0"/>
                </a:spcAft>
              </a:pPr>
              <a:t>103</a:t>
            </a:fld>
            <a:endParaRPr lang="en-US" altLang="zh-TW"/>
          </a:p>
        </p:txBody>
      </p:sp>
      <p:sp>
        <p:nvSpPr>
          <p:cNvPr id="5" name="標題 4"/>
          <p:cNvSpPr>
            <a:spLocks noGrp="1"/>
          </p:cNvSpPr>
          <p:nvPr>
            <p:ph type="title"/>
          </p:nvPr>
        </p:nvSpPr>
        <p:spPr/>
        <p:txBody>
          <a:bodyPr/>
          <a:lstStyle/>
          <a:p>
            <a:pPr fontAlgn="auto">
              <a:spcAft>
                <a:spcPts val="0"/>
              </a:spcAft>
              <a:defRPr/>
            </a:pPr>
            <a:r>
              <a:rPr lang="zh-CN" altLang="en-US" dirty="0" smtClean="0">
                <a:latin typeface="標楷體" pitchFamily="65" charset="-120"/>
                <a:ea typeface="標楷體" pitchFamily="65" charset="-120"/>
              </a:rPr>
              <a:t>动作经济原则</a:t>
            </a:r>
            <a:r>
              <a:rPr lang="en-US" altLang="zh-CN"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49" name="內容版面配置區 1"/>
          <p:cNvSpPr>
            <a:spLocks noGrp="1"/>
          </p:cNvSpPr>
          <p:nvPr>
            <p:ph idx="1"/>
          </p:nvPr>
        </p:nvSpPr>
        <p:spPr>
          <a:xfrm>
            <a:off x="457200" y="1481138"/>
            <a:ext cx="8229600" cy="4468812"/>
          </a:xfrm>
        </p:spPr>
        <p:txBody>
          <a:bodyPr>
            <a:normAutofit/>
          </a:bodyPr>
          <a:lstStyle/>
          <a:p>
            <a:pPr marL="621792" lvl="1" fontAlgn="auto">
              <a:spcBef>
                <a:spcPts val="324"/>
              </a:spcBef>
              <a:spcAft>
                <a:spcPts val="0"/>
              </a:spcAft>
              <a:buFont typeface="Verdana"/>
              <a:buChar char="◦"/>
              <a:defRPr/>
            </a:pPr>
            <a:r>
              <a:rPr lang="zh-CN" altLang="en-US" b="1" dirty="0" smtClean="0">
                <a:effectLst>
                  <a:outerShdw blurRad="38100" dist="38100" dir="2700000" algn="tl">
                    <a:srgbClr val="000000">
                      <a:alpha val="43137"/>
                    </a:srgbClr>
                  </a:outerShdw>
                </a:effectLst>
                <a:latin typeface="標楷體" pitchFamily="65" charset="-120"/>
                <a:ea typeface="標楷體" pitchFamily="65" charset="-120"/>
              </a:rPr>
              <a:t>三</a:t>
            </a:r>
            <a:r>
              <a:rPr lang="en-US" altLang="zh-CN" b="1" dirty="0" smtClean="0">
                <a:effectLst>
                  <a:outerShdw blurRad="38100" dist="38100" dir="2700000" algn="tl">
                    <a:srgbClr val="000000">
                      <a:alpha val="43137"/>
                    </a:srgbClr>
                  </a:outerShdw>
                </a:effectLst>
                <a:latin typeface="標楷體" pitchFamily="65" charset="-120"/>
                <a:ea typeface="標楷體" pitchFamily="65" charset="-120"/>
              </a:rPr>
              <a:t>.</a:t>
            </a: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关于工具与设备的设计</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a:p>
            <a:pPr marL="859536" lvl="2" fontAlgn="auto">
              <a:spcAft>
                <a:spcPts val="0"/>
              </a:spcAft>
              <a:buFont typeface="Wingdings 2"/>
              <a:buChar char=""/>
              <a:defRPr/>
            </a:pPr>
            <a:r>
              <a:rPr lang="zh-CN" altLang="en-US" dirty="0" smtClean="0">
                <a:latin typeface="標楷體" pitchFamily="65" charset="-120"/>
                <a:ea typeface="標楷體" pitchFamily="65" charset="-120"/>
              </a:rPr>
              <a:t>解放</a:t>
            </a:r>
            <a:r>
              <a:rPr lang="zh-TW" altLang="en-US" dirty="0" smtClean="0">
                <a:latin typeface="標楷體" pitchFamily="65" charset="-120"/>
                <a:ea typeface="標楷體" pitchFamily="65" charset="-120"/>
              </a:rPr>
              <a:t>手的工作</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以夾具或足踏工具代替之</a:t>
            </a:r>
            <a:r>
              <a:rPr lang="en-US" altLang="zh-TW" dirty="0" smtClean="0">
                <a:latin typeface="標楷體" pitchFamily="65" charset="-120"/>
                <a:ea typeface="標楷體" pitchFamily="65" charset="-120"/>
              </a:rPr>
              <a:t>;</a:t>
            </a:r>
            <a:endParaRPr lang="zh-TW" altLang="en-US" dirty="0" smtClean="0">
              <a:latin typeface="標楷體" pitchFamily="65" charset="-120"/>
              <a:ea typeface="標楷體" pitchFamily="65" charset="-120"/>
            </a:endParaRP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可能时应将两种以上工具合并</a:t>
            </a:r>
            <a:r>
              <a:rPr lang="en-US" altLang="zh-TW" dirty="0" smtClean="0">
                <a:latin typeface="標楷體" pitchFamily="65" charset="-120"/>
                <a:ea typeface="標楷體" pitchFamily="65" charset="-120"/>
              </a:rPr>
              <a:t>;</a:t>
            </a: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工具.物料应尽可能预放在工作位置</a:t>
            </a:r>
            <a:r>
              <a:rPr lang="en-US" altLang="zh-TW" dirty="0" smtClean="0">
                <a:latin typeface="標楷體" pitchFamily="65" charset="-120"/>
                <a:ea typeface="標楷體" pitchFamily="65" charset="-120"/>
              </a:rPr>
              <a:t>;</a:t>
            </a: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对手指的工作负荷应依其本能予以分配</a:t>
            </a:r>
            <a:r>
              <a:rPr lang="en-US" altLang="zh-TW" dirty="0" smtClean="0">
                <a:latin typeface="標楷體" pitchFamily="65" charset="-120"/>
                <a:ea typeface="標楷體" pitchFamily="65" charset="-120"/>
              </a:rPr>
              <a:t>;</a:t>
            </a: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手柄之设计,应可能使其与手之接触面积增大</a:t>
            </a:r>
            <a:r>
              <a:rPr lang="en-US" altLang="zh-TW" dirty="0" smtClean="0">
                <a:latin typeface="標楷體" pitchFamily="65" charset="-120"/>
                <a:ea typeface="標楷體" pitchFamily="65" charset="-120"/>
              </a:rPr>
              <a:t>;</a:t>
            </a:r>
            <a:endParaRPr lang="zh-TW" altLang="en-US" dirty="0" smtClean="0">
              <a:latin typeface="標楷體" pitchFamily="65" charset="-120"/>
              <a:ea typeface="標楷體" pitchFamily="65" charset="-120"/>
            </a:endParaRPr>
          </a:p>
          <a:p>
            <a:pPr marL="859536" lvl="2" fontAlgn="auto">
              <a:lnSpc>
                <a:spcPct val="90000"/>
              </a:lnSpc>
              <a:spcAft>
                <a:spcPts val="0"/>
              </a:spcAft>
              <a:buFont typeface="Wingdings 2"/>
              <a:buChar char=""/>
              <a:defRPr/>
            </a:pPr>
            <a:r>
              <a:rPr lang="zh-TW" altLang="en-US" dirty="0" smtClean="0">
                <a:latin typeface="標楷體" pitchFamily="65" charset="-120"/>
                <a:ea typeface="標楷體" pitchFamily="65" charset="-120"/>
              </a:rPr>
              <a:t>机器.设备之操作杆输.鈕之位置应能使工作者尽量少移动其位置及变动其姿势并方便能利用机器设备之最大能力</a:t>
            </a:r>
            <a:r>
              <a:rPr lang="zh-CN" altLang="en-US" dirty="0" smtClean="0">
                <a:latin typeface="標楷體" pitchFamily="65" charset="-120"/>
                <a:ea typeface="標楷體" pitchFamily="65" charset="-120"/>
              </a:rPr>
              <a:t>。</a:t>
            </a:r>
            <a:endParaRPr lang="en-US" altLang="zh-CN"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r>
              <a:rPr lang="zh-CN" altLang="en-US"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请讲师根据自身状况或受训企业状况进行案例分析</a:t>
            </a:r>
            <a:r>
              <a:rPr lang="en-US" altLang="zh-CN"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endParaRPr lang="en-US" altLang="zh-TW" sz="2400" b="1" dirty="0" smtClean="0">
              <a:solidFill>
                <a:srgbClr val="FF0000"/>
              </a:solidFill>
              <a:effectLst>
                <a:outerShdw blurRad="38100" dist="38100" dir="2700000" algn="tl">
                  <a:srgbClr val="000000">
                    <a:alpha val="43137"/>
                  </a:srgbClr>
                </a:outerShdw>
              </a:effectLst>
              <a:latin typeface="標楷體" pitchFamily="65" charset="-120"/>
              <a:ea typeface="標楷體" pitchFamily="65" charset="-120"/>
            </a:endParaRPr>
          </a:p>
          <a:p>
            <a:pPr marL="621792" lvl="1" fontAlgn="auto">
              <a:spcBef>
                <a:spcPts val="324"/>
              </a:spcBef>
              <a:spcAft>
                <a:spcPts val="0"/>
              </a:spcAft>
              <a:buFont typeface="Verdana"/>
              <a:buChar char="◦"/>
              <a:defRPr/>
            </a:pP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grpSp>
        <p:nvGrpSpPr>
          <p:cNvPr id="204805" name="群組 11"/>
          <p:cNvGrpSpPr>
            <a:grpSpLocks/>
          </p:cNvGrpSpPr>
          <p:nvPr/>
        </p:nvGrpSpPr>
        <p:grpSpPr bwMode="auto">
          <a:xfrm>
            <a:off x="1331913" y="4689475"/>
            <a:ext cx="6584950" cy="1331913"/>
            <a:chOff x="1475656" y="4509120"/>
            <a:chExt cx="6585915" cy="1332000"/>
          </a:xfrm>
        </p:grpSpPr>
        <p:pic>
          <p:nvPicPr>
            <p:cNvPr id="6" name="Picture 1042" descr="pit-3"/>
            <p:cNvPicPr>
              <a:picLocks noChangeAspect="1" noChangeArrowheads="1"/>
            </p:cNvPicPr>
            <p:nvPr/>
          </p:nvPicPr>
          <p:blipFill>
            <a:blip r:embed="rId3"/>
            <a:srcRect/>
            <a:stretch>
              <a:fillRect/>
            </a:stretch>
          </p:blipFill>
          <p:spPr bwMode="auto">
            <a:xfrm>
              <a:off x="3420628" y="4509120"/>
              <a:ext cx="1155869" cy="1332000"/>
            </a:xfrm>
            <a:prstGeom prst="rect">
              <a:avLst/>
            </a:prstGeom>
            <a:ln>
              <a:noFill/>
            </a:ln>
            <a:effectLst>
              <a:outerShdw blurRad="292100" dist="139700" dir="2700000" algn="tl" rotWithShape="0">
                <a:srgbClr val="333333">
                  <a:alpha val="65000"/>
                </a:srgbClr>
              </a:outerShdw>
            </a:effectLst>
          </p:spPr>
        </p:pic>
        <p:pic>
          <p:nvPicPr>
            <p:cNvPr id="7" name="Picture 1043" descr="pit-10"/>
            <p:cNvPicPr>
              <a:picLocks noChangeAspect="1" noChangeArrowheads="1"/>
            </p:cNvPicPr>
            <p:nvPr/>
          </p:nvPicPr>
          <p:blipFill>
            <a:blip r:embed="rId4"/>
            <a:srcRect/>
            <a:stretch>
              <a:fillRect/>
            </a:stretch>
          </p:blipFill>
          <p:spPr bwMode="auto">
            <a:xfrm>
              <a:off x="1475656" y="4509120"/>
              <a:ext cx="1776672" cy="1332000"/>
            </a:xfrm>
            <a:prstGeom prst="rect">
              <a:avLst/>
            </a:prstGeom>
            <a:ln>
              <a:noFill/>
            </a:ln>
            <a:effectLst>
              <a:outerShdw blurRad="292100" dist="139700" dir="2700000" algn="tl" rotWithShape="0">
                <a:srgbClr val="333333">
                  <a:alpha val="65000"/>
                </a:srgbClr>
              </a:outerShdw>
            </a:effectLst>
          </p:spPr>
        </p:pic>
        <p:pic>
          <p:nvPicPr>
            <p:cNvPr id="8" name="Picture 22"/>
            <p:cNvPicPr>
              <a:picLocks noChangeAspect="1" noChangeArrowheads="1"/>
            </p:cNvPicPr>
            <p:nvPr/>
          </p:nvPicPr>
          <p:blipFill>
            <a:blip r:embed="rId5"/>
            <a:srcRect/>
            <a:stretch>
              <a:fillRect/>
            </a:stretch>
          </p:blipFill>
          <p:spPr bwMode="auto">
            <a:xfrm>
              <a:off x="6732638" y="4509120"/>
              <a:ext cx="1328933" cy="1332000"/>
            </a:xfrm>
            <a:prstGeom prst="rect">
              <a:avLst/>
            </a:prstGeom>
            <a:ln>
              <a:noFill/>
            </a:ln>
            <a:effectLst>
              <a:outerShdw blurRad="292100" dist="139700" dir="2700000" algn="tl" rotWithShape="0">
                <a:srgbClr val="333333">
                  <a:alpha val="65000"/>
                </a:srgbClr>
              </a:outerShdw>
            </a:effectLst>
          </p:spPr>
        </p:pic>
        <p:pic>
          <p:nvPicPr>
            <p:cNvPr id="192515" name="Picture 3"/>
            <p:cNvPicPr>
              <a:picLocks noChangeAspect="1" noChangeArrowheads="1"/>
            </p:cNvPicPr>
            <p:nvPr/>
          </p:nvPicPr>
          <p:blipFill>
            <a:blip r:embed="rId6"/>
            <a:srcRect/>
            <a:stretch>
              <a:fillRect/>
            </a:stretch>
          </p:blipFill>
          <p:spPr bwMode="auto">
            <a:xfrm>
              <a:off x="4716218" y="4509120"/>
              <a:ext cx="1870349" cy="1332000"/>
            </a:xfrm>
            <a:prstGeom prst="rect">
              <a:avLst/>
            </a:prstGeom>
            <a:ln>
              <a:noFill/>
            </a:ln>
            <a:effectLst>
              <a:outerShdw blurRad="292100" dist="139700" dir="2700000" algn="tl" rotWithShape="0">
                <a:srgbClr val="333333">
                  <a:alpha val="65000"/>
                </a:srgbClr>
              </a:outerShdw>
            </a:effectLst>
          </p:spPr>
        </p:pic>
      </p:gr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表6-13"/>
          <p:cNvPicPr>
            <a:picLocks noChangeAspect="1" noChangeArrowheads="1"/>
          </p:cNvPicPr>
          <p:nvPr/>
        </p:nvPicPr>
        <p:blipFill>
          <a:blip r:embed="rId2"/>
          <a:srcRect t="2623"/>
          <a:stretch>
            <a:fillRect/>
          </a:stretch>
        </p:blipFill>
        <p:spPr bwMode="auto">
          <a:xfrm>
            <a:off x="179388" y="260350"/>
            <a:ext cx="8640762" cy="6481763"/>
          </a:xfrm>
          <a:prstGeom prst="rect">
            <a:avLst/>
          </a:prstGeom>
          <a:noFill/>
          <a:ln w="9525">
            <a:noFill/>
            <a:miter lim="800000"/>
            <a:headEnd/>
            <a:tailEnd/>
          </a:ln>
        </p:spPr>
      </p:pic>
      <p:pic>
        <p:nvPicPr>
          <p:cNvPr id="130052" name="Picture 4" descr="856">
            <a:hlinkClick r:id="rId3" action="ppaction://hlinksldjump"/>
          </p:cNvPr>
          <p:cNvPicPr>
            <a:picLocks noChangeAspect="1" noChangeArrowheads="1"/>
          </p:cNvPicPr>
          <p:nvPr/>
        </p:nvPicPr>
        <p:blipFill>
          <a:blip r:embed="rId4"/>
          <a:srcRect/>
          <a:stretch>
            <a:fillRect/>
          </a:stretch>
        </p:blipFill>
        <p:spPr bwMode="auto">
          <a:xfrm>
            <a:off x="323850" y="6162675"/>
            <a:ext cx="720725" cy="6953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30050"/>
                                        </p:tgtEl>
                                        <p:attrNameLst>
                                          <p:attrName>style.visibility</p:attrName>
                                        </p:attrNameLst>
                                      </p:cBhvr>
                                      <p:to>
                                        <p:strVal val="visible"/>
                                      </p:to>
                                    </p:set>
                                    <p:anim calcmode="lin" valueType="num">
                                      <p:cBhvr>
                                        <p:cTn id="7" dur="1000" fill="hold"/>
                                        <p:tgtEl>
                                          <p:spTgt spid="130050"/>
                                        </p:tgtEl>
                                        <p:attrNameLst>
                                          <p:attrName>ppt_w</p:attrName>
                                        </p:attrNameLst>
                                      </p:cBhvr>
                                      <p:tavLst>
                                        <p:tav tm="0">
                                          <p:val>
                                            <p:strVal val="#ppt_w*0.70"/>
                                          </p:val>
                                        </p:tav>
                                        <p:tav tm="100000">
                                          <p:val>
                                            <p:strVal val="#ppt_w"/>
                                          </p:val>
                                        </p:tav>
                                      </p:tavLst>
                                    </p:anim>
                                    <p:anim calcmode="lin" valueType="num">
                                      <p:cBhvr>
                                        <p:cTn id="8" dur="1000" fill="hold"/>
                                        <p:tgtEl>
                                          <p:spTgt spid="130050"/>
                                        </p:tgtEl>
                                        <p:attrNameLst>
                                          <p:attrName>ppt_h</p:attrName>
                                        </p:attrNameLst>
                                      </p:cBhvr>
                                      <p:tavLst>
                                        <p:tav tm="0">
                                          <p:val>
                                            <p:strVal val="#ppt_h"/>
                                          </p:val>
                                        </p:tav>
                                        <p:tav tm="100000">
                                          <p:val>
                                            <p:strVal val="#ppt_h"/>
                                          </p:val>
                                        </p:tav>
                                      </p:tavLst>
                                    </p:anim>
                                    <p:animEffect transition="in" filter="fade">
                                      <p:cBhvr>
                                        <p:cTn id="9" dur="1000"/>
                                        <p:tgtEl>
                                          <p:spTgt spid="130050"/>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130052"/>
                                        </p:tgtEl>
                                        <p:attrNameLst>
                                          <p:attrName>style.visibility</p:attrName>
                                        </p:attrNameLst>
                                      </p:cBhvr>
                                      <p:to>
                                        <p:strVal val="visible"/>
                                      </p:to>
                                    </p:set>
                                    <p:animEffect transition="in" filter="slide(fromBottom)">
                                      <p:cBhvr>
                                        <p:cTn id="14" dur="500"/>
                                        <p:tgtEl>
                                          <p:spTgt spid="130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匯合">
  <a:themeElements>
    <a:clrScheme name="匯合">
      <a:dk1>
        <a:sysClr val="windowText" lastClr="000000"/>
      </a:dk1>
      <a:lt1>
        <a:sysClr val="window" lastClr="C7EDCC"/>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匯合">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匯合">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匯合">
    <a:dk1>
      <a:sysClr val="windowText" lastClr="000000"/>
    </a:dk1>
    <a:lt1>
      <a:sysClr val="window" lastClr="C7EDCC"/>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匯合">
    <a:dk1>
      <a:sysClr val="windowText" lastClr="000000"/>
    </a:dk1>
    <a:lt1>
      <a:sysClr val="window" lastClr="C7EDCC"/>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匯合">
    <a:dk1>
      <a:sysClr val="windowText" lastClr="000000"/>
    </a:dk1>
    <a:lt1>
      <a:sysClr val="window" lastClr="C7EDCC"/>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匯合">
    <a:dk1>
      <a:sysClr val="windowText" lastClr="000000"/>
    </a:dk1>
    <a:lt1>
      <a:sysClr val="window" lastClr="C7EDCC"/>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2903</TotalTime>
  <Words>6665</Words>
  <Application>Microsoft Office PowerPoint</Application>
  <PresentationFormat>全屏显示(4:3)</PresentationFormat>
  <Paragraphs>514</Paragraphs>
  <Slides>104</Slides>
  <Notes>22</Notes>
  <HiddenSlides>1</HiddenSlides>
  <MMClips>0</MMClips>
  <ScaleCrop>false</ScaleCrop>
  <HeadingPairs>
    <vt:vector size="8" baseType="variant">
      <vt:variant>
        <vt:lpstr>已用的字体</vt:lpstr>
      </vt:variant>
      <vt:variant>
        <vt:i4>15</vt:i4>
      </vt:variant>
      <vt:variant>
        <vt:lpstr>演示文稿设计模板</vt:lpstr>
      </vt:variant>
      <vt:variant>
        <vt:i4>9</vt:i4>
      </vt:variant>
      <vt:variant>
        <vt:lpstr>嵌入 OLE 服务器</vt:lpstr>
      </vt:variant>
      <vt:variant>
        <vt:i4>2</vt:i4>
      </vt:variant>
      <vt:variant>
        <vt:lpstr>幻灯片标题</vt:lpstr>
      </vt:variant>
      <vt:variant>
        <vt:i4>104</vt:i4>
      </vt:variant>
    </vt:vector>
  </HeadingPairs>
  <TitlesOfParts>
    <vt:vector size="130" baseType="lpstr">
      <vt:lpstr>Lucida Sans Unicode</vt:lpstr>
      <vt:lpstr>微軟正黑體</vt:lpstr>
      <vt:lpstr>宋体</vt:lpstr>
      <vt:lpstr>Arial</vt:lpstr>
      <vt:lpstr>Wingdings 3</vt:lpstr>
      <vt:lpstr>Verdana</vt:lpstr>
      <vt:lpstr>Wingdings 2</vt:lpstr>
      <vt:lpstr>Calibri</vt:lpstr>
      <vt:lpstr>PMingLiU</vt:lpstr>
      <vt:lpstr>黑体</vt:lpstr>
      <vt:lpstr>標楷體</vt:lpstr>
      <vt:lpstr>Wingdings</vt:lpstr>
      <vt:lpstr>楷体_GB2312</vt:lpstr>
      <vt:lpstr>Times New Roman</vt:lpstr>
      <vt:lpstr>仿宋_GB2312</vt:lpstr>
      <vt:lpstr>匯合</vt:lpstr>
      <vt:lpstr>匯合</vt:lpstr>
      <vt:lpstr>匯合</vt:lpstr>
      <vt:lpstr>匯合</vt:lpstr>
      <vt:lpstr>匯合</vt:lpstr>
      <vt:lpstr>匯合</vt:lpstr>
      <vt:lpstr>匯合</vt:lpstr>
      <vt:lpstr>匯合</vt:lpstr>
      <vt:lpstr>匯合</vt:lpstr>
      <vt:lpstr>PhotoSuite Image</vt:lpstr>
      <vt:lpstr>影像文件</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lpstr>幻灯片 72</vt:lpstr>
      <vt:lpstr>幻灯片 73</vt:lpstr>
      <vt:lpstr>幻灯片 74</vt:lpstr>
      <vt:lpstr>幻灯片 75</vt:lpstr>
      <vt:lpstr>幻灯片 76</vt:lpstr>
      <vt:lpstr>幻灯片 77</vt:lpstr>
      <vt:lpstr>幻灯片 78</vt:lpstr>
      <vt:lpstr>幻灯片 79</vt:lpstr>
      <vt:lpstr>幻灯片 80</vt:lpstr>
      <vt:lpstr>幻灯片 81</vt:lpstr>
      <vt:lpstr>幻灯片 82</vt:lpstr>
      <vt:lpstr>幻灯片 83</vt:lpstr>
      <vt:lpstr>幻灯片 84</vt:lpstr>
      <vt:lpstr>幻灯片 85</vt:lpstr>
      <vt:lpstr>幻灯片 86</vt:lpstr>
      <vt:lpstr>幻灯片 87</vt:lpstr>
      <vt:lpstr>幻灯片 88</vt:lpstr>
      <vt:lpstr>幻灯片 89</vt:lpstr>
      <vt:lpstr>幻灯片 90</vt:lpstr>
      <vt:lpstr>幻灯片 91</vt:lpstr>
      <vt:lpstr>幻灯片 92</vt:lpstr>
      <vt:lpstr>幻灯片 93</vt:lpstr>
      <vt:lpstr>幻灯片 94</vt:lpstr>
      <vt:lpstr>幻灯片 95</vt:lpstr>
      <vt:lpstr>幻灯片 96</vt:lpstr>
      <vt:lpstr>幻灯片 97</vt:lpstr>
      <vt:lpstr>幻灯片 98</vt:lpstr>
      <vt:lpstr>幻灯片 99</vt:lpstr>
      <vt:lpstr>幻灯片 100</vt:lpstr>
      <vt:lpstr>幻灯片 101</vt:lpstr>
      <vt:lpstr>幻灯片 102</vt:lpstr>
      <vt:lpstr>幻灯片 103</vt:lpstr>
      <vt:lpstr>幻灯片 104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WWW.Iefree.com</dc:title>
  <dc:creator>Li, Victor (李成兵 IES)</dc:creator>
  <cp:lastModifiedBy>微软用户</cp:lastModifiedBy>
  <cp:revision>476</cp:revision>
  <dcterms:created xsi:type="dcterms:W3CDTF">2011-08-01T02:59:26Z</dcterms:created>
  <dcterms:modified xsi:type="dcterms:W3CDTF">2013-09-05T15:11:40Z</dcterms:modified>
</cp:coreProperties>
</file>